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9.jpeg" ContentType="image/jpeg"/>
  <Override PartName="/ppt/media/image28.png" ContentType="image/png"/>
  <Override PartName="/ppt/media/image7.jpeg" ContentType="image/jpeg"/>
  <Override PartName="/ppt/media/image27.png" ContentType="image/png"/>
  <Override PartName="/ppt/media/image26.png" ContentType="image/png"/>
  <Override PartName="/ppt/media/image24.png" ContentType="image/png"/>
  <Override PartName="/ppt/media/image11.jpeg" ContentType="image/jpeg"/>
  <Override PartName="/ppt/media/image22.png" ContentType="image/png"/>
  <Override PartName="/ppt/media/image21.png" ContentType="image/png"/>
  <Override PartName="/ppt/media/image19.png" ContentType="image/png"/>
  <Override PartName="/ppt/media/image16.png" ContentType="image/png"/>
  <Override PartName="/ppt/media/image14.png" ContentType="image/png"/>
  <Override PartName="/ppt/media/image1.jpeg" ContentType="image/jpeg"/>
  <Override PartName="/ppt/media/image10.png" ContentType="image/png"/>
  <Override PartName="/ppt/media/image2.jpeg" ContentType="image/jpeg"/>
  <Override PartName="/ppt/media/image20.png" ContentType="image/png"/>
  <Override PartName="/ppt/media/image15.png" ContentType="image/png"/>
  <Override PartName="/ppt/media/image3.jpeg" ContentType="image/jpeg"/>
  <Override PartName="/ppt/media/image32.jpeg" ContentType="image/jpeg"/>
  <Override PartName="/ppt/media/image35.png" ContentType="image/png"/>
  <Override PartName="/ppt/media/image5.jpeg" ContentType="image/jpeg"/>
  <Override PartName="/ppt/media/image37.png" ContentType="image/png"/>
  <Override PartName="/ppt/media/image34.jpeg" ContentType="image/jpeg"/>
  <Override PartName="/ppt/media/image36.png" ContentType="image/png"/>
  <Override PartName="/ppt/media/image31.jpeg" ContentType="image/jpeg"/>
  <Override PartName="/ppt/media/image4.jpeg" ContentType="image/jpeg"/>
  <Override PartName="/ppt/media/image25.png" ContentType="image/png"/>
  <Override PartName="/ppt/media/image41.png" ContentType="image/png"/>
  <Override PartName="/ppt/media/image42.png" ContentType="image/png"/>
  <Override PartName="/ppt/media/image33.png" ContentType="image/png"/>
  <Override PartName="/ppt/media/image45.png" ContentType="image/png"/>
  <Override PartName="/ppt/media/image18.png" ContentType="image/png"/>
  <Override PartName="/ppt/media/image6.jpeg" ContentType="image/jpeg"/>
  <Override PartName="/ppt/media/image46.jpeg" ContentType="image/jpeg"/>
  <Override PartName="/ppt/media/image43.png" ContentType="image/png"/>
  <Override PartName="/ppt/media/image47.jpeg" ContentType="image/jpeg"/>
  <Override PartName="/ppt/media/image30.jpeg" ContentType="image/jpeg"/>
  <Override PartName="/ppt/media/image39.png" ContentType="image/png"/>
  <Override PartName="/ppt/media/image9.png" ContentType="image/png"/>
  <Override PartName="/ppt/media/image17.wmf" ContentType="image/x-wmf"/>
  <Override PartName="/ppt/media/image44.png" ContentType="image/png"/>
  <Override PartName="/ppt/media/image40.jpeg" ContentType="image/jpeg"/>
  <Override PartName="/ppt/media/image13.jpeg" ContentType="image/jpeg"/>
  <Override PartName="/ppt/media/image23.png" ContentType="image/png"/>
  <Override PartName="/ppt/media/image12.jpeg" ContentType="image/jpe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24"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5"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6"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7"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8"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87D86408-F728-488D-A5D8-BA0EC9D3C4C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s://www.grandprix.com/news/f1-working-to-solve-wet-weather-problem.html" TargetMode="External"/><Relationship Id="rId2" Type="http://schemas.openxmlformats.org/officeDocument/2006/relationships/slide" Target="../slides/slide1.xml"/><Relationship Id="rId3"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6040" cy="308592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2000" spc="-1" strike="noStrike" u="sng">
                <a:solidFill>
                  <a:srgbClr val="000000"/>
                </a:solidFill>
                <a:uFillTx/>
                <a:latin typeface="Arial"/>
                <a:hlinkClick r:id="rId1"/>
              </a:rPr>
              <a:t>F1 working to solve wet-weather problem (grandprix.com)</a:t>
            </a:r>
            <a:endParaRPr b="0" lang="en-US" sz="2000" spc="-1" strike="noStrike">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DCF4B3B9-76A0-476F-AF43-33391F637FDF}"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6040" cy="3085920"/>
          </a:xfrm>
          <a:prstGeom prst="rect">
            <a:avLst/>
          </a:prstGeom>
        </p:spPr>
      </p:sp>
      <p:sp>
        <p:nvSpPr>
          <p:cNvPr id="23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23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B4FC9219-8EDF-4043-A61A-A96A55DFF0E1}"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6040" cy="3085920"/>
          </a:xfrm>
          <a:prstGeom prst="rect">
            <a:avLst/>
          </a:prstGeom>
        </p:spPr>
      </p:sp>
      <p:sp>
        <p:nvSpPr>
          <p:cNvPr id="23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24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50D32994-B925-4D0C-A8BB-256FA6E8D0DD}" type="slidenum">
              <a:rPr b="0" lang="en-US" sz="1400" spc="-1" strike="noStrike">
                <a:solidFill>
                  <a:srgbClr val="000000"/>
                </a:solidFill>
                <a:latin typeface="Arial"/>
                <a:ea typeface="+mn-ea"/>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a:t>
            </a:r>
            <a:r>
              <a:rPr b="0" lang="en-US" sz="4400" spc="-1" strike="noStrike">
                <a:solidFill>
                  <a:srgbClr val="000000"/>
                </a:solidFill>
                <a:latin typeface="Calibri Light"/>
              </a:rPr>
              <a:t>l</a:t>
            </a:r>
            <a:r>
              <a:rPr b="0" lang="en-US" sz="4400" spc="-1" strike="noStrike">
                <a:solidFill>
                  <a:srgbClr val="000000"/>
                </a:solidFill>
                <a:latin typeface="Calibri Light"/>
              </a:rPr>
              <a:t>i</a:t>
            </a:r>
            <a:r>
              <a:rPr b="0" lang="en-US" sz="4400" spc="-1" strike="noStrike">
                <a:solidFill>
                  <a:srgbClr val="000000"/>
                </a:solidFill>
                <a:latin typeface="Calibri Light"/>
              </a:rPr>
              <a:t>c</a:t>
            </a:r>
            <a:r>
              <a:rPr b="0" lang="en-US" sz="4400" spc="-1" strike="noStrike">
                <a:solidFill>
                  <a:srgbClr val="000000"/>
                </a:solidFill>
                <a:latin typeface="Calibri Light"/>
              </a:rPr>
              <a:t>k</a:t>
            </a:r>
            <a:r>
              <a:rPr b="0" lang="en-US" sz="4400" spc="-1" strike="noStrike">
                <a:solidFill>
                  <a:srgbClr val="000000"/>
                </a:solidFill>
                <a:latin typeface="Calibri Light"/>
              </a:rPr>
              <a:t> </a:t>
            </a:r>
            <a:r>
              <a:rPr b="0" lang="en-US" sz="4400" spc="-1" strike="noStrike">
                <a:solidFill>
                  <a:srgbClr val="000000"/>
                </a:solidFill>
                <a:latin typeface="Calibri Light"/>
              </a:rPr>
              <a:t>t</a:t>
            </a:r>
            <a:r>
              <a:rPr b="0" lang="en-US" sz="4400" spc="-1" strike="noStrike">
                <a:solidFill>
                  <a:srgbClr val="000000"/>
                </a:solidFill>
                <a:latin typeface="Calibri Light"/>
              </a:rPr>
              <a:t>o</a:t>
            </a:r>
            <a:r>
              <a:rPr b="0" lang="en-US" sz="4400" spc="-1" strike="noStrike">
                <a:solidFill>
                  <a:srgbClr val="000000"/>
                </a:solidFill>
                <a:latin typeface="Calibri Light"/>
              </a:rPr>
              <a:t> </a:t>
            </a:r>
            <a:r>
              <a:rPr b="0" lang="en-US" sz="4400" spc="-1" strike="noStrike">
                <a:solidFill>
                  <a:srgbClr val="000000"/>
                </a:solidFill>
                <a:latin typeface="Calibri Light"/>
              </a:rPr>
              <a:t>e</a:t>
            </a:r>
            <a:r>
              <a:rPr b="0" lang="en-US" sz="4400" spc="-1" strike="noStrike">
                <a:solidFill>
                  <a:srgbClr val="000000"/>
                </a:solidFill>
                <a:latin typeface="Calibri Light"/>
              </a:rPr>
              <a:t>d</a:t>
            </a:r>
            <a:r>
              <a:rPr b="0" lang="en-US" sz="4400" spc="-1" strike="noStrike">
                <a:solidFill>
                  <a:srgbClr val="000000"/>
                </a:solidFill>
                <a:latin typeface="Calibri Light"/>
              </a:rPr>
              <a:t>i</a:t>
            </a:r>
            <a:r>
              <a:rPr b="0" lang="en-US" sz="4400" spc="-1" strike="noStrike">
                <a:solidFill>
                  <a:srgbClr val="000000"/>
                </a:solidFill>
                <a:latin typeface="Calibri Light"/>
              </a:rPr>
              <a:t>t</a:t>
            </a:r>
            <a:r>
              <a:rPr b="0" lang="en-US" sz="4400" spc="-1" strike="noStrike">
                <a:solidFill>
                  <a:srgbClr val="000000"/>
                </a:solidFill>
                <a:latin typeface="Calibri Light"/>
              </a:rPr>
              <a:t> </a:t>
            </a:r>
            <a:r>
              <a:rPr b="0" lang="en-US" sz="4400" spc="-1" strike="noStrike">
                <a:solidFill>
                  <a:srgbClr val="000000"/>
                </a:solidFill>
                <a:latin typeface="Calibri Light"/>
              </a:rPr>
              <a:t>M</a:t>
            </a:r>
            <a:r>
              <a:rPr b="0" lang="en-US" sz="4400" spc="-1" strike="noStrike">
                <a:solidFill>
                  <a:srgbClr val="000000"/>
                </a:solidFill>
                <a:latin typeface="Calibri Light"/>
              </a:rPr>
              <a:t>a</a:t>
            </a:r>
            <a:r>
              <a:rPr b="0" lang="en-US" sz="4400" spc="-1" strike="noStrike">
                <a:solidFill>
                  <a:srgbClr val="000000"/>
                </a:solidFill>
                <a:latin typeface="Calibri Light"/>
              </a:rPr>
              <a:t>s</a:t>
            </a:r>
            <a:r>
              <a:rPr b="0" lang="en-US" sz="4400" spc="-1" strike="noStrike">
                <a:solidFill>
                  <a:srgbClr val="000000"/>
                </a:solidFill>
                <a:latin typeface="Calibri Light"/>
              </a:rPr>
              <a:t>t</a:t>
            </a:r>
            <a:r>
              <a:rPr b="0" lang="en-US" sz="4400" spc="-1" strike="noStrike">
                <a:solidFill>
                  <a:srgbClr val="000000"/>
                </a:solidFill>
                <a:latin typeface="Calibri Light"/>
              </a:rPr>
              <a:t>e</a:t>
            </a:r>
            <a:r>
              <a:rPr b="0" lang="en-US" sz="4400" spc="-1" strike="noStrike">
                <a:solidFill>
                  <a:srgbClr val="000000"/>
                </a:solidFill>
                <a:latin typeface="Calibri Light"/>
              </a:rPr>
              <a:t>r</a:t>
            </a:r>
            <a:r>
              <a:rPr b="0" lang="en-US" sz="4400" spc="-1" strike="noStrike">
                <a:solidFill>
                  <a:srgbClr val="000000"/>
                </a:solidFill>
                <a:latin typeface="Calibri Light"/>
              </a:rPr>
              <a:t> </a:t>
            </a:r>
            <a:r>
              <a:rPr b="0" lang="en-US" sz="4400" spc="-1" strike="noStrike">
                <a:solidFill>
                  <a:srgbClr val="000000"/>
                </a:solidFill>
                <a:latin typeface="Calibri Light"/>
              </a:rPr>
              <a:t>t</a:t>
            </a:r>
            <a:r>
              <a:rPr b="0" lang="en-US" sz="4400" spc="-1" strike="noStrike">
                <a:solidFill>
                  <a:srgbClr val="000000"/>
                </a:solidFill>
                <a:latin typeface="Calibri Light"/>
              </a:rPr>
              <a:t>i</a:t>
            </a:r>
            <a:r>
              <a:rPr b="0" lang="en-US" sz="4400" spc="-1" strike="noStrike">
                <a:solidFill>
                  <a:srgbClr val="000000"/>
                </a:solidFill>
                <a:latin typeface="Calibri Light"/>
              </a:rPr>
              <a:t>t</a:t>
            </a:r>
            <a:r>
              <a:rPr b="0" lang="en-US" sz="4400" spc="-1" strike="noStrike">
                <a:solidFill>
                  <a:srgbClr val="000000"/>
                </a:solidFill>
                <a:latin typeface="Calibri Light"/>
              </a:rPr>
              <a:t>l</a:t>
            </a:r>
            <a:r>
              <a:rPr b="0" lang="en-US" sz="4400" spc="-1" strike="noStrike">
                <a:solidFill>
                  <a:srgbClr val="000000"/>
                </a:solidFill>
                <a:latin typeface="Calibri Light"/>
              </a:rPr>
              <a:t>e</a:t>
            </a:r>
            <a:r>
              <a:rPr b="0" lang="en-US" sz="4400" spc="-1" strike="noStrike">
                <a:solidFill>
                  <a:srgbClr val="000000"/>
                </a:solidFill>
                <a:latin typeface="Calibri Light"/>
              </a:rPr>
              <a:t> </a:t>
            </a:r>
            <a:r>
              <a:rPr b="0" lang="en-US" sz="4400" spc="-1" strike="noStrike">
                <a:solidFill>
                  <a:srgbClr val="000000"/>
                </a:solidFill>
                <a:latin typeface="Calibri Light"/>
              </a:rPr>
              <a:t>s</a:t>
            </a:r>
            <a:r>
              <a:rPr b="0" lang="en-US" sz="4400" spc="-1" strike="noStrike">
                <a:solidFill>
                  <a:srgbClr val="000000"/>
                </a:solidFill>
                <a:latin typeface="Calibri Light"/>
              </a:rPr>
              <a:t>t</a:t>
            </a:r>
            <a:r>
              <a:rPr b="0" lang="en-US" sz="4400" spc="-1" strike="noStrike">
                <a:solidFill>
                  <a:srgbClr val="000000"/>
                </a:solidFill>
                <a:latin typeface="Calibri Light"/>
              </a:rPr>
              <a:t>y</a:t>
            </a:r>
            <a:r>
              <a:rPr b="0" lang="en-US" sz="4400" spc="-1" strike="noStrike">
                <a:solidFill>
                  <a:srgbClr val="000000"/>
                </a:solidFill>
                <a:latin typeface="Calibri Light"/>
              </a:rPr>
              <a:t>l</a:t>
            </a:r>
            <a:r>
              <a:rPr b="0" lang="en-US" sz="4400" spc="-1" strike="noStrike">
                <a:solidFill>
                  <a:srgbClr val="000000"/>
                </a:solidFill>
                <a:latin typeface="Calibri Light"/>
              </a:rPr>
              <a:t>e</a:t>
            </a:r>
            <a:endParaRPr b="0" lang="en-US" sz="4400" spc="-1" strike="noStrike">
              <a:solidFill>
                <a:srgbClr val="000000"/>
              </a:solidFill>
              <a:latin typeface="Calibri"/>
            </a:endParaRPr>
          </a:p>
        </p:txBody>
      </p:sp>
      <p:sp>
        <p:nvSpPr>
          <p:cNvPr id="1"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a:t>
            </a:r>
            <a:r>
              <a:rPr b="0" lang="en-US" sz="2800" spc="-1" strike="noStrike">
                <a:solidFill>
                  <a:srgbClr val="000000"/>
                </a:solidFill>
                <a:latin typeface="Calibri"/>
              </a:rPr>
              <a:t>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BB2F704B-261E-4223-9988-2180F19BF42B}" type="datetime">
              <a:rPr b="0" lang="en-GB" sz="1200" spc="-1" strike="noStrike">
                <a:solidFill>
                  <a:srgbClr val="8b8b8b"/>
                </a:solidFill>
                <a:latin typeface="Calibri"/>
              </a:rPr>
              <a:t>23/02/22</a:t>
            </a:fld>
            <a:endParaRPr b="0" lang="en-US" sz="1200" spc="-1" strike="noStrike">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40D3695-7A54-4A46-81B3-EBB82EC1135B}" type="slidenum">
              <a:rPr b="0" lang="en-GB"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rm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2" name="PlaceHolder 2"/>
          <p:cNvSpPr>
            <a:spLocks noGrp="1"/>
          </p:cNvSpPr>
          <p:nvPr>
            <p:ph type="body"/>
          </p:nvPr>
        </p:nvSpPr>
        <p:spPr>
          <a:xfrm>
            <a:off x="838080" y="1825560"/>
            <a:ext cx="10515240" cy="4350960"/>
          </a:xfrm>
          <a:prstGeom prst="rect">
            <a:avLst/>
          </a:prstGeom>
        </p:spPr>
        <p:txBody>
          <a:bodyPr>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endParaRPr b="0" lang="en-US" sz="24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725D78BD-9B7B-4A5D-8494-109328E5596F}" type="slidenum">
              <a:rPr b="0" lang="en-US" sz="1200" spc="-1" strike="noStrike">
                <a:solidFill>
                  <a:srgbClr val="888888"/>
                </a:solidFill>
                <a:latin typeface="Calibri"/>
                <a:ea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p:spPr>
        <p:txBody>
          <a:bodyPr anchor="b">
            <a:normAutofit/>
          </a:bodyPr>
          <a:p>
            <a:r>
              <a:rPr b="0" lang="en-US" sz="6000" spc="-1" strike="noStrike">
                <a:solidFill>
                  <a:srgbClr val="000000"/>
                </a:solidFill>
                <a:latin typeface="Arial"/>
              </a:rPr>
              <a:t>Click to edit the title text format</a:t>
            </a:r>
            <a:endParaRPr b="0" lang="en-US" sz="6000" spc="-1" strike="noStrike">
              <a:solidFill>
                <a:srgbClr val="000000"/>
              </a:solidFill>
              <a:latin typeface="Arial"/>
            </a:endParaRPr>
          </a:p>
        </p:txBody>
      </p:sp>
      <p:sp>
        <p:nvSpPr>
          <p:cNvPr id="83" name="PlaceHolder 2"/>
          <p:cNvSpPr>
            <a:spLocks noGrp="1"/>
          </p:cNvSpPr>
          <p:nvPr>
            <p:ph type="dt"/>
          </p:nvPr>
        </p:nvSpPr>
        <p:spPr>
          <a:xfrm>
            <a:off x="838080" y="6356520"/>
            <a:ext cx="2742840" cy="364680"/>
          </a:xfrm>
          <a:prstGeom prst="rect">
            <a:avLst/>
          </a:prstGeom>
        </p:spPr>
        <p:txBody>
          <a:bodyPr anchor="ctr">
            <a:noAutofit/>
          </a:bodyPr>
          <a:p>
            <a:endParaRPr b="0" lang="en-US" sz="2400" spc="-1" strike="noStrike">
              <a:latin typeface="Times New Roman"/>
            </a:endParaRPr>
          </a:p>
        </p:txBody>
      </p:sp>
      <p:sp>
        <p:nvSpPr>
          <p:cNvPr id="84"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85"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tabLst>
                <a:tab algn="l" pos="0"/>
              </a:tabLst>
            </a:pPr>
            <a:fld id="{4EE8AED8-BCDB-400A-AF07-B6A6BC1B57DF}" type="slidenum">
              <a:rPr b="0" lang="en-US" sz="1200" spc="-1" strike="noStrike">
                <a:solidFill>
                  <a:srgbClr val="888888"/>
                </a:solidFill>
                <a:latin typeface="Calibri"/>
                <a:ea typeface="Calibri"/>
              </a:rPr>
              <a:t>&lt;number&gt;</a:t>
            </a:fld>
            <a:endParaRPr b="0" lang="en-US" sz="1200" spc="-1" strike="noStrike">
              <a:latin typeface="Times New Roman"/>
            </a:endParaRPr>
          </a:p>
        </p:txBody>
      </p:sp>
      <p:sp>
        <p:nvSpPr>
          <p:cNvPr id="8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hyperlink" Target="https://github.com/jitusharma7/Exam-Mark-Prediction/blob/main/Jitendra%20Sharma_%20Exam%20Marks.ipynb" TargetMode="External"/><Relationship Id="rId3" Type="http://schemas.openxmlformats.org/officeDocument/2006/relationships/hyperlink" Target="https://www.rmets.org/metmatters/f1-and-weather" TargetMode="External"/><Relationship Id="rId4" Type="http://schemas.openxmlformats.org/officeDocument/2006/relationships/slideLayout" Target="../slideLayouts/slideLayout26.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wmf"/><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slideLayout" Target="../slideLayouts/slideLayout1.xml"/><Relationship Id="rId1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png"/><Relationship Id="rId6" Type="http://schemas.openxmlformats.org/officeDocument/2006/relationships/image" Target="../media/image34.jpe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jpe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jpeg"/><Relationship Id="rId19" Type="http://schemas.openxmlformats.org/officeDocument/2006/relationships/slideLayout" Target="../slideLayouts/slideLayout13.xml"/><Relationship Id="rId20"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9" name="Picture 2" descr="Formula 1 - Bybit new partner of Oracle Red Bull Racing for the sport&amp;#39;s  biggest &amp;quot;crypto&amp;quot; contract - US Sports"/>
          <p:cNvPicPr/>
          <p:nvPr/>
        </p:nvPicPr>
        <p:blipFill>
          <a:blip r:embed="rId1"/>
          <a:stretch/>
        </p:blipFill>
        <p:spPr>
          <a:xfrm>
            <a:off x="0" y="0"/>
            <a:ext cx="12191760" cy="6857640"/>
          </a:xfrm>
          <a:prstGeom prst="rect">
            <a:avLst/>
          </a:prstGeom>
          <a:ln>
            <a:noFill/>
          </a:ln>
        </p:spPr>
      </p:pic>
      <p:sp>
        <p:nvSpPr>
          <p:cNvPr id="130" name="CustomShape 1"/>
          <p:cNvSpPr/>
          <p:nvPr/>
        </p:nvSpPr>
        <p:spPr>
          <a:xfrm>
            <a:off x="0" y="5320080"/>
            <a:ext cx="12191760" cy="7362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p:style>
      </p:sp>
      <p:sp>
        <p:nvSpPr>
          <p:cNvPr id="131" name="CustomShape 2"/>
          <p:cNvSpPr/>
          <p:nvPr/>
        </p:nvSpPr>
        <p:spPr>
          <a:xfrm>
            <a:off x="523800" y="5317200"/>
            <a:ext cx="11210400" cy="744480"/>
          </a:xfrm>
          <a:prstGeom prst="rect">
            <a:avLst/>
          </a:prstGeom>
          <a:noFill/>
          <a:ln>
            <a:noFill/>
          </a:ln>
        </p:spPr>
        <p:style>
          <a:lnRef idx="0"/>
          <a:fillRef idx="0"/>
          <a:effectRef idx="0"/>
          <a:fontRef idx="minor"/>
        </p:style>
        <p:txBody>
          <a:bodyPr anchor="ctr">
            <a:normAutofit/>
          </a:bodyPr>
          <a:p>
            <a:pPr algn="ctr">
              <a:lnSpc>
                <a:spcPct val="90000"/>
              </a:lnSpc>
              <a:spcAft>
                <a:spcPts val="601"/>
              </a:spcAft>
            </a:pPr>
            <a:r>
              <a:rPr b="1" lang="en-US" sz="3600" spc="-1" strike="noStrike">
                <a:solidFill>
                  <a:srgbClr val="262626"/>
                </a:solidFill>
                <a:latin typeface="Tahoma"/>
                <a:ea typeface="Tahoma"/>
              </a:rPr>
              <a:t>Team Road  Ranger 5.0</a:t>
            </a:r>
            <a:endParaRPr b="0" lang="en-US" sz="3600" spc="-1" strike="noStrike">
              <a:latin typeface="Arial"/>
            </a:endParaRPr>
          </a:p>
        </p:txBody>
      </p:sp>
      <p:sp>
        <p:nvSpPr>
          <p:cNvPr id="132" name="Line 3"/>
          <p:cNvSpPr/>
          <p:nvPr/>
        </p:nvSpPr>
        <p:spPr>
          <a:xfrm>
            <a:off x="0" y="52419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
        <p:nvSpPr>
          <p:cNvPr id="133" name="Line 4"/>
          <p:cNvSpPr/>
          <p:nvPr/>
        </p:nvSpPr>
        <p:spPr>
          <a:xfrm>
            <a:off x="0" y="6134760"/>
            <a:ext cx="12191760" cy="0"/>
          </a:xfrm>
          <a:prstGeom prst="line">
            <a:avLst/>
          </a:prstGeom>
          <a:ln w="41400">
            <a:solidFill>
              <a:schemeClr val="bg1">
                <a:alpha val="90000"/>
              </a:schemeClr>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5"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26" name="Picture 2" descr="Close-up of bookshelves in a public library"/>
          <p:cNvPicPr/>
          <p:nvPr/>
        </p:nvPicPr>
        <p:blipFill>
          <a:blip r:embed="rId1"/>
          <a:srcRect l="0" t="9091" r="12097" b="0"/>
          <a:stretch/>
        </p:blipFill>
        <p:spPr>
          <a:xfrm>
            <a:off x="3523320" y="0"/>
            <a:ext cx="8668080" cy="6857640"/>
          </a:xfrm>
          <a:prstGeom prst="rect">
            <a:avLst/>
          </a:prstGeom>
          <a:ln>
            <a:noFill/>
          </a:ln>
        </p:spPr>
      </p:pic>
      <p:sp>
        <p:nvSpPr>
          <p:cNvPr id="227" name="CustomShape 2"/>
          <p:cNvSpPr/>
          <p:nvPr/>
        </p:nvSpPr>
        <p:spPr>
          <a:xfrm>
            <a:off x="0" y="0"/>
            <a:ext cx="9756360" cy="6857640"/>
          </a:xfrm>
          <a:prstGeom prst="rect">
            <a:avLst/>
          </a:prstGeom>
          <a:gradFill rotWithShape="0">
            <a:gsLst>
              <a:gs pos="42000">
                <a:srgbClr val="ffffff">
                  <a:alpha val="0"/>
                </a:srgbClr>
              </a:gs>
              <a:gs pos="100000">
                <a:srgbClr val="ffffff">
                  <a:alpha val="79215"/>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228" name="CustomShape 3"/>
          <p:cNvSpPr/>
          <p:nvPr/>
        </p:nvSpPr>
        <p:spPr>
          <a:xfrm>
            <a:off x="478080" y="1122480"/>
            <a:ext cx="4023000" cy="1872720"/>
          </a:xfrm>
          <a:prstGeom prst="rect">
            <a:avLst/>
          </a:prstGeom>
          <a:noFill/>
          <a:ln>
            <a:noFill/>
          </a:ln>
        </p:spPr>
        <p:style>
          <a:lnRef idx="0"/>
          <a:fillRef idx="0"/>
          <a:effectRef idx="0"/>
          <a:fontRef idx="minor"/>
        </p:style>
        <p:txBody>
          <a:bodyPr anchor="b">
            <a:normAutofit/>
          </a:bodyPr>
          <a:p>
            <a:pPr>
              <a:lnSpc>
                <a:spcPct val="90000"/>
              </a:lnSpc>
              <a:spcAft>
                <a:spcPts val="601"/>
              </a:spcAft>
              <a:tabLst>
                <a:tab algn="l" pos="0"/>
              </a:tabLst>
            </a:pPr>
            <a:r>
              <a:rPr b="1" lang="en-US" sz="4800" spc="-1" strike="noStrike">
                <a:latin typeface="Arial"/>
              </a:rPr>
              <a:t>References and Datasets</a:t>
            </a:r>
            <a:endParaRPr b="0" lang="en-US" sz="4800" spc="-1" strike="noStrike">
              <a:latin typeface="Arial"/>
            </a:endParaRPr>
          </a:p>
        </p:txBody>
      </p:sp>
      <p:sp>
        <p:nvSpPr>
          <p:cNvPr id="229" name="TextShape 4"/>
          <p:cNvSpPr txBox="1"/>
          <p:nvPr/>
        </p:nvSpPr>
        <p:spPr>
          <a:xfrm>
            <a:off x="478080" y="3184560"/>
            <a:ext cx="6416280" cy="2896200"/>
          </a:xfrm>
          <a:prstGeom prst="rect">
            <a:avLst/>
          </a:prstGeom>
          <a:noFill/>
          <a:ln>
            <a:noFill/>
          </a:ln>
        </p:spPr>
        <p:txBody>
          <a:bodyPr>
            <a:normAutofit/>
          </a:bodyPr>
          <a:p>
            <a:pPr>
              <a:lnSpc>
                <a:spcPct val="90000"/>
              </a:lnSpc>
              <a:spcBef>
                <a:spcPts val="1001"/>
              </a:spcBef>
              <a:tabLst>
                <a:tab algn="l" pos="0"/>
              </a:tabLst>
            </a:pPr>
            <a:endParaRPr b="0" lang="en-US" sz="3200" spc="-1" strike="noStrike">
              <a:latin typeface="Arial"/>
            </a:endParaRPr>
          </a:p>
          <a:p>
            <a:pPr>
              <a:lnSpc>
                <a:spcPct val="90000"/>
              </a:lnSpc>
              <a:spcBef>
                <a:spcPts val="1001"/>
              </a:spcBef>
              <a:tabLst>
                <a:tab algn="l" pos="0"/>
              </a:tabLst>
            </a:pPr>
            <a:r>
              <a:rPr b="0" lang="en-US" sz="2800" spc="-1" strike="noStrike" u="sng">
                <a:solidFill>
                  <a:srgbClr val="0563c1"/>
                </a:solidFill>
                <a:uFillTx/>
                <a:latin typeface="Trebuchet MS"/>
                <a:hlinkClick r:id="rId2"/>
              </a:rPr>
              <a:t>https://github.com/jitusharma7/Exam-Mark </a:t>
            </a:r>
            <a:endParaRPr b="0" lang="en-US" sz="2800" spc="-1" strike="noStrike">
              <a:latin typeface="Arial"/>
            </a:endParaRPr>
          </a:p>
          <a:p>
            <a:pPr>
              <a:lnSpc>
                <a:spcPct val="90000"/>
              </a:lnSpc>
              <a:spcBef>
                <a:spcPts val="1001"/>
              </a:spcBef>
              <a:tabLst>
                <a:tab algn="l" pos="0"/>
              </a:tabLst>
            </a:pPr>
            <a:r>
              <a:rPr b="0" lang="en-US" sz="2800" spc="-1" strike="noStrike" u="sng">
                <a:solidFill>
                  <a:srgbClr val="0563c1"/>
                </a:solidFill>
                <a:uFillTx/>
                <a:latin typeface="Trebuchet MS"/>
                <a:hlinkClick r:id="rId3"/>
              </a:rPr>
              <a:t>F1 and the weather | Royal Meteorological Society (rmets.org)</a:t>
            </a: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230" name="CustomShape 5"/>
          <p:cNvSpPr/>
          <p:nvPr/>
        </p:nvSpPr>
        <p:spPr>
          <a:xfrm rot="5400000">
            <a:off x="760320" y="346320"/>
            <a:ext cx="145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31" name="CustomShape 6"/>
          <p:cNvSpPr/>
          <p:nvPr/>
        </p:nvSpPr>
        <p:spPr>
          <a:xfrm>
            <a:off x="480960" y="4546800"/>
            <a:ext cx="3977280" cy="1800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 name="CustomShape 1"/>
          <p:cNvSpPr/>
          <p:nvPr/>
        </p:nvSpPr>
        <p:spPr>
          <a:xfrm>
            <a:off x="327600" y="321840"/>
            <a:ext cx="7057800" cy="1963800"/>
          </a:xfrm>
          <a:prstGeom prst="rect">
            <a:avLst/>
          </a:prstGeom>
          <a:solidFill>
            <a:srgbClr val="222666"/>
          </a:solidFill>
          <a:ln>
            <a:noFill/>
          </a:ln>
        </p:spPr>
        <p:style>
          <a:lnRef idx="2">
            <a:schemeClr val="accent1">
              <a:shade val="50000"/>
            </a:schemeClr>
          </a:lnRef>
          <a:fillRef idx="1">
            <a:schemeClr val="accent1"/>
          </a:fillRef>
          <a:effectRef idx="0">
            <a:schemeClr val="accent1"/>
          </a:effectRef>
          <a:fontRef idx="minor"/>
        </p:style>
      </p:sp>
      <p:sp>
        <p:nvSpPr>
          <p:cNvPr id="135" name="TextShape 2"/>
          <p:cNvSpPr txBox="1"/>
          <p:nvPr/>
        </p:nvSpPr>
        <p:spPr>
          <a:xfrm>
            <a:off x="524160" y="491400"/>
            <a:ext cx="6593760" cy="1624680"/>
          </a:xfrm>
          <a:prstGeom prst="rect">
            <a:avLst/>
          </a:prstGeom>
          <a:noFill/>
          <a:ln>
            <a:noFill/>
          </a:ln>
        </p:spPr>
        <p:txBody>
          <a:bodyPr anchor="ctr">
            <a:normAutofit/>
          </a:bodyPr>
          <a:p>
            <a:pPr>
              <a:lnSpc>
                <a:spcPct val="90000"/>
              </a:lnSpc>
            </a:pPr>
            <a:r>
              <a:rPr b="1" lang="en-GB" sz="4400" spc="-1" strike="noStrike">
                <a:solidFill>
                  <a:srgbClr val="ffffff"/>
                </a:solidFill>
                <a:latin typeface="Trebuchet MS"/>
                <a:ea typeface="Tahoma"/>
              </a:rPr>
              <a:t>Problem Scenario Fact</a:t>
            </a:r>
            <a:endParaRPr b="0" lang="en-US" sz="4400" spc="-1" strike="noStrike">
              <a:solidFill>
                <a:srgbClr val="000000"/>
              </a:solidFill>
              <a:latin typeface="Calibri"/>
            </a:endParaRPr>
          </a:p>
        </p:txBody>
      </p:sp>
      <p:pic>
        <p:nvPicPr>
          <p:cNvPr id="136" name="Content Placeholder 4" descr="Confident student solving physics equations at a whiteboard"/>
          <p:cNvPicPr/>
          <p:nvPr/>
        </p:nvPicPr>
        <p:blipFill>
          <a:blip r:embed="rId1"/>
          <a:srcRect l="12880" t="0" r="30799" b="0"/>
          <a:stretch/>
        </p:blipFill>
        <p:spPr>
          <a:xfrm>
            <a:off x="327600" y="2454840"/>
            <a:ext cx="3442320" cy="4079880"/>
          </a:xfrm>
          <a:prstGeom prst="rect">
            <a:avLst/>
          </a:prstGeom>
          <a:ln>
            <a:noFill/>
          </a:ln>
        </p:spPr>
      </p:pic>
      <p:pic>
        <p:nvPicPr>
          <p:cNvPr id="137" name="Picture 10" descr="Formulas on a background"/>
          <p:cNvPicPr/>
          <p:nvPr/>
        </p:nvPicPr>
        <p:blipFill>
          <a:blip r:embed="rId2"/>
          <a:srcRect l="12795" t="0" r="23917" b="0"/>
          <a:stretch/>
        </p:blipFill>
        <p:spPr>
          <a:xfrm>
            <a:off x="3942360" y="2454840"/>
            <a:ext cx="3442320" cy="4079880"/>
          </a:xfrm>
          <a:prstGeom prst="rect">
            <a:avLst/>
          </a:prstGeom>
          <a:ln>
            <a:noFill/>
          </a:ln>
        </p:spPr>
      </p:pic>
      <p:sp>
        <p:nvSpPr>
          <p:cNvPr id="138" name="CustomShape 3"/>
          <p:cNvSpPr/>
          <p:nvPr/>
        </p:nvSpPr>
        <p:spPr>
          <a:xfrm>
            <a:off x="7557120" y="321840"/>
            <a:ext cx="4312800" cy="621432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p:style>
      </p:sp>
      <p:sp>
        <p:nvSpPr>
          <p:cNvPr id="139" name="TextShape 4"/>
          <p:cNvSpPr txBox="1"/>
          <p:nvPr/>
        </p:nvSpPr>
        <p:spPr>
          <a:xfrm>
            <a:off x="7957800" y="763560"/>
            <a:ext cx="3808080" cy="5330520"/>
          </a:xfrm>
          <a:prstGeom prst="rect">
            <a:avLst/>
          </a:prstGeom>
          <a:noFill/>
          <a:ln>
            <a:noFill/>
          </a:ln>
        </p:spPr>
        <p:txBody>
          <a:bodyPr anchor="ctr">
            <a:normAutofit fontScale="94000"/>
          </a:bodyPr>
          <a:p>
            <a:pPr marL="228600" indent="-228240" algn="just">
              <a:lnSpc>
                <a:spcPct val="90000"/>
              </a:lnSpc>
              <a:spcBef>
                <a:spcPts val="1001"/>
              </a:spcBef>
              <a:buClr>
                <a:srgbClr val="ffffff"/>
              </a:buClr>
              <a:buFont typeface="Arial"/>
              <a:buChar char="•"/>
            </a:pPr>
            <a:r>
              <a:rPr b="0" lang="en-US" sz="2400" spc="-1" strike="noStrike">
                <a:solidFill>
                  <a:srgbClr val="ffffff"/>
                </a:solidFill>
                <a:latin typeface="Calibri"/>
              </a:rPr>
              <a:t>Weather conditions are correlated to racing events.</a:t>
            </a:r>
            <a:endParaRPr b="0" lang="en-US" sz="2400" spc="-1" strike="noStrike">
              <a:solidFill>
                <a:srgbClr val="000000"/>
              </a:solidFill>
              <a:latin typeface="Calibri"/>
            </a:endParaRPr>
          </a:p>
          <a:p>
            <a:pPr algn="just">
              <a:lnSpc>
                <a:spcPct val="90000"/>
              </a:lnSpc>
              <a:spcBef>
                <a:spcPts val="1001"/>
              </a:spcBef>
              <a:tabLst>
                <a:tab algn="l" pos="0"/>
              </a:tabLst>
            </a:pPr>
            <a:endParaRPr b="0" lang="en-US" sz="2400" spc="-1" strike="noStrike">
              <a:solidFill>
                <a:srgbClr val="000000"/>
              </a:solidFill>
              <a:latin typeface="Calibri"/>
            </a:endParaRPr>
          </a:p>
          <a:p>
            <a:pPr marL="228600" indent="-228240" algn="just">
              <a:lnSpc>
                <a:spcPct val="90000"/>
              </a:lnSpc>
              <a:spcBef>
                <a:spcPts val="1001"/>
              </a:spcBef>
              <a:buClr>
                <a:srgbClr val="ffffff"/>
              </a:buClr>
              <a:buFont typeface="Arial"/>
              <a:buChar char="•"/>
              <a:tabLst>
                <a:tab algn="l" pos="0"/>
              </a:tabLst>
            </a:pPr>
            <a:r>
              <a:rPr b="0" lang="en-US" sz="2400" spc="-1" strike="noStrike">
                <a:solidFill>
                  <a:srgbClr val="ffffff"/>
                </a:solidFill>
                <a:latin typeface="Calibri"/>
              </a:rPr>
              <a:t>Climate change will exacerbate weather patterns thus impacting racing of F1 with more rain/storms etc. F1 needs to optimize a solution for weather prediction accuracy for wet weather race to maximize their earnings.</a:t>
            </a:r>
            <a:endParaRPr b="0" lang="en-US" sz="2400" spc="-1" strike="noStrike">
              <a:solidFill>
                <a:srgbClr val="000000"/>
              </a:solidFill>
              <a:latin typeface="Calibri"/>
            </a:endParaRPr>
          </a:p>
          <a:p>
            <a:pPr>
              <a:lnSpc>
                <a:spcPct val="90000"/>
              </a:lnSpc>
              <a:spcBef>
                <a:spcPts val="1001"/>
              </a:spcBef>
              <a:tabLst>
                <a:tab algn="l" pos="0"/>
              </a:tabLst>
            </a:pPr>
            <a:endParaRPr b="0" lang="en-US" sz="2400" spc="-1" strike="noStrike">
              <a:solidFill>
                <a:srgbClr val="000000"/>
              </a:solidFill>
              <a:latin typeface="Calibri"/>
            </a:endParaRPr>
          </a:p>
          <a:p>
            <a:pPr>
              <a:lnSpc>
                <a:spcPct val="90000"/>
              </a:lnSpc>
              <a:spcBef>
                <a:spcPts val="1001"/>
              </a:spcBef>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41" name="Content Placeholder 3" descr="Lightning in a cornfield"/>
          <p:cNvPicPr/>
          <p:nvPr/>
        </p:nvPicPr>
        <p:blipFill>
          <a:blip r:embed="rId1"/>
          <a:srcRect l="11476" t="0" r="9397" b="-2"/>
          <a:stretch/>
        </p:blipFill>
        <p:spPr>
          <a:xfrm>
            <a:off x="-10440" y="0"/>
            <a:ext cx="8128800" cy="6857640"/>
          </a:xfrm>
          <a:prstGeom prst="rect">
            <a:avLst/>
          </a:prstGeom>
          <a:ln>
            <a:noFill/>
          </a:ln>
        </p:spPr>
      </p:pic>
      <p:sp>
        <p:nvSpPr>
          <p:cNvPr id="142" name="CustomShape 2"/>
          <p:cNvSpPr/>
          <p:nvPr/>
        </p:nvSpPr>
        <p:spPr>
          <a:xfrm flipH="1">
            <a:off x="520560" y="911160"/>
            <a:ext cx="687240" cy="5710680"/>
          </a:xfrm>
          <a:custGeom>
            <a:avLst/>
            <a:gdLst/>
            <a:ahLst/>
            <a:rect l="l" t="t"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style>
          <a:lnRef idx="0"/>
          <a:fillRef idx="0"/>
          <a:effectRef idx="0"/>
          <a:fontRef idx="minor"/>
        </p:style>
      </p:sp>
      <p:sp>
        <p:nvSpPr>
          <p:cNvPr id="143" name="CustomShape 3"/>
          <p:cNvSpPr/>
          <p:nvPr/>
        </p:nvSpPr>
        <p:spPr>
          <a:xfrm flipH="1">
            <a:off x="0" y="1370520"/>
            <a:ext cx="527040" cy="5251320"/>
          </a:xfrm>
          <a:prstGeom prst="rect">
            <a:avLst/>
          </a:prstGeom>
          <a:solidFill>
            <a:schemeClr val="accent1"/>
          </a:solidFill>
          <a:ln>
            <a:noFill/>
          </a:ln>
        </p:spPr>
        <p:style>
          <a:lnRef idx="0"/>
          <a:fillRef idx="0"/>
          <a:effectRef idx="0"/>
          <a:fontRef idx="minor"/>
        </p:style>
      </p:sp>
      <p:sp>
        <p:nvSpPr>
          <p:cNvPr id="144" name="CustomShape 4"/>
          <p:cNvSpPr/>
          <p:nvPr/>
        </p:nvSpPr>
        <p:spPr>
          <a:xfrm flipH="1">
            <a:off x="800280" y="643320"/>
            <a:ext cx="408960" cy="5520960"/>
          </a:xfrm>
          <a:custGeom>
            <a:avLst/>
            <a:gdLst/>
            <a:ahLst/>
            <a:rect l="l" t="t"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style>
          <a:lnRef idx="0"/>
          <a:fillRef idx="0"/>
          <a:effectRef idx="0"/>
          <a:fontRef idx="minor"/>
        </p:style>
      </p:sp>
      <p:sp>
        <p:nvSpPr>
          <p:cNvPr id="145" name="CustomShape 5"/>
          <p:cNvSpPr/>
          <p:nvPr/>
        </p:nvSpPr>
        <p:spPr>
          <a:xfrm>
            <a:off x="795600" y="644400"/>
            <a:ext cx="3855600" cy="5251320"/>
          </a:xfrm>
          <a:prstGeom prst="rect">
            <a:avLst/>
          </a:prstGeom>
          <a:solidFill>
            <a:schemeClr val="accent1"/>
          </a:solidFill>
          <a:ln>
            <a:noFill/>
          </a:ln>
        </p:spPr>
        <p:style>
          <a:lnRef idx="0"/>
          <a:fillRef idx="0"/>
          <a:effectRef idx="0"/>
          <a:fontRef idx="minor"/>
        </p:style>
      </p:sp>
      <p:sp>
        <p:nvSpPr>
          <p:cNvPr id="146" name="TextShape 6"/>
          <p:cNvSpPr txBox="1"/>
          <p:nvPr/>
        </p:nvSpPr>
        <p:spPr>
          <a:xfrm>
            <a:off x="1146960" y="997920"/>
            <a:ext cx="4076280" cy="1471680"/>
          </a:xfrm>
          <a:prstGeom prst="rect">
            <a:avLst/>
          </a:prstGeom>
          <a:noFill/>
          <a:ln>
            <a:noFill/>
          </a:ln>
        </p:spPr>
        <p:txBody>
          <a:bodyPr anchor="ctr">
            <a:normAutofit/>
          </a:bodyPr>
          <a:p>
            <a:pPr>
              <a:lnSpc>
                <a:spcPct val="90000"/>
              </a:lnSpc>
            </a:pPr>
            <a:r>
              <a:rPr b="1" lang="en-GB" sz="3600" spc="-1" strike="noStrike">
                <a:solidFill>
                  <a:srgbClr val="ffffff"/>
                </a:solidFill>
                <a:latin typeface="Calibri"/>
              </a:rPr>
              <a:t>Road Ranger 5.0 Solution</a:t>
            </a:r>
            <a:endParaRPr b="0" lang="en-US" sz="3600" spc="-1" strike="noStrike">
              <a:solidFill>
                <a:srgbClr val="000000"/>
              </a:solidFill>
              <a:latin typeface="Calibri"/>
            </a:endParaRPr>
          </a:p>
        </p:txBody>
      </p:sp>
      <p:sp>
        <p:nvSpPr>
          <p:cNvPr id="147" name="TextShape 7"/>
          <p:cNvSpPr txBox="1"/>
          <p:nvPr/>
        </p:nvSpPr>
        <p:spPr>
          <a:xfrm>
            <a:off x="1139760" y="2546280"/>
            <a:ext cx="3379320" cy="2985480"/>
          </a:xfrm>
          <a:prstGeom prst="rect">
            <a:avLst/>
          </a:prstGeom>
          <a:noFill/>
          <a:ln>
            <a:noFill/>
          </a:ln>
        </p:spPr>
        <p:txBody>
          <a:bodyPr>
            <a:normAutofit fontScale="73000"/>
          </a:bodyPr>
          <a:p>
            <a:pPr marL="228600" indent="-228240">
              <a:lnSpc>
                <a:spcPct val="90000"/>
              </a:lnSpc>
              <a:spcBef>
                <a:spcPts val="1001"/>
              </a:spcBef>
              <a:buClr>
                <a:srgbClr val="feffff"/>
              </a:buClr>
              <a:buFont typeface="Arial"/>
              <a:buChar char="•"/>
            </a:pPr>
            <a:r>
              <a:rPr b="1" i="1" lang="en-US" sz="2200" spc="-1" strike="noStrike">
                <a:solidFill>
                  <a:srgbClr val="feffff"/>
                </a:solidFill>
                <a:latin typeface="Gill Sans MT"/>
              </a:rPr>
              <a:t>Developed  Artificial Intelligence model that is able to make accurate weather predictions / forecasts for RedBull Racing eSports team at 99% confidence level (accuracy)</a:t>
            </a:r>
            <a:endParaRPr b="0" lang="en-US" sz="2200" spc="-1" strike="noStrike">
              <a:solidFill>
                <a:srgbClr val="000000"/>
              </a:solidFill>
              <a:latin typeface="Calibri"/>
            </a:endParaRPr>
          </a:p>
        </p:txBody>
      </p:sp>
      <p:pic>
        <p:nvPicPr>
          <p:cNvPr id="148" name="Picture 4" descr="Speedometer"/>
          <p:cNvPicPr/>
          <p:nvPr/>
        </p:nvPicPr>
        <p:blipFill>
          <a:blip r:embed="rId2"/>
          <a:srcRect l="3527" t="0" r="6" b="6"/>
          <a:stretch/>
        </p:blipFill>
        <p:spPr>
          <a:xfrm>
            <a:off x="8137800" y="0"/>
            <a:ext cx="4058640" cy="2618640"/>
          </a:xfrm>
          <a:prstGeom prst="rect">
            <a:avLst/>
          </a:prstGeom>
          <a:ln>
            <a:noFill/>
          </a:ln>
        </p:spPr>
      </p:pic>
      <p:pic>
        <p:nvPicPr>
          <p:cNvPr id="149" name="Picture 5" descr="CPU with binary numbers and blueprint"/>
          <p:cNvPicPr/>
          <p:nvPr/>
        </p:nvPicPr>
        <p:blipFill>
          <a:blip r:embed="rId3"/>
          <a:srcRect l="25582" t="0" r="20645" b="0"/>
          <a:stretch/>
        </p:blipFill>
        <p:spPr>
          <a:xfrm>
            <a:off x="8137800" y="2611440"/>
            <a:ext cx="4058640" cy="4246200"/>
          </a:xfrm>
          <a:prstGeom prst="rect">
            <a:avLst/>
          </a:prstGeom>
          <a:ln>
            <a:noFill/>
          </a:ln>
        </p:spPr>
      </p:pic>
      <p:sp>
        <p:nvSpPr>
          <p:cNvPr id="150" name="Line 8"/>
          <p:cNvSpPr/>
          <p:nvPr/>
        </p:nvSpPr>
        <p:spPr>
          <a:xfrm flipH="1">
            <a:off x="8137800" y="2611080"/>
            <a:ext cx="4058640" cy="0"/>
          </a:xfrm>
          <a:prstGeom prst="line">
            <a:avLst/>
          </a:prstGeom>
          <a:ln w="12600">
            <a:solidFill>
              <a:srgbClr val="feffff"/>
            </a:solidFill>
          </a:ln>
        </p:spPr>
        <p:style>
          <a:lnRef idx="1">
            <a:schemeClr val="accent1"/>
          </a:lnRef>
          <a:fillRef idx="0">
            <a:schemeClr val="accent1"/>
          </a:fillRef>
          <a:effectRef idx="0">
            <a:schemeClr val="accent1"/>
          </a:effectRef>
          <a:fontRef idx="minor"/>
        </p:style>
      </p:sp>
      <p:sp>
        <p:nvSpPr>
          <p:cNvPr id="151" name="Line 9"/>
          <p:cNvSpPr/>
          <p:nvPr/>
        </p:nvSpPr>
        <p:spPr>
          <a:xfrm>
            <a:off x="8135640" y="0"/>
            <a:ext cx="0" cy="6858000"/>
          </a:xfrm>
          <a:prstGeom prst="line">
            <a:avLst/>
          </a:prstGeom>
          <a:ln w="12600">
            <a:solidFill>
              <a:srgbClr val="feffff"/>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pic>
        <p:nvPicPr>
          <p:cNvPr id="152" name="Picture 2" descr="Red and Yellow Hatchback Axa Crash Tests"/>
          <p:cNvPicPr/>
          <p:nvPr/>
        </p:nvPicPr>
        <p:blipFill>
          <a:blip r:embed="rId1"/>
          <a:srcRect l="19595" t="0" r="16009" b="-1"/>
          <a:stretch/>
        </p:blipFill>
        <p:spPr>
          <a:xfrm>
            <a:off x="273240" y="0"/>
            <a:ext cx="7052040" cy="6857640"/>
          </a:xfrm>
          <a:prstGeom prst="rect">
            <a:avLst/>
          </a:prstGeom>
          <a:ln>
            <a:noFill/>
          </a:ln>
        </p:spPr>
      </p:pic>
      <p:sp>
        <p:nvSpPr>
          <p:cNvPr id="153" name="CustomShape 1"/>
          <p:cNvSpPr/>
          <p:nvPr/>
        </p:nvSpPr>
        <p:spPr>
          <a:xfrm flipH="1">
            <a:off x="5711040" y="0"/>
            <a:ext cx="6479640" cy="6857640"/>
          </a:xfrm>
          <a:custGeom>
            <a:avLst/>
            <a:gdLst/>
            <a:ah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154" name="CustomShape 2"/>
          <p:cNvSpPr/>
          <p:nvPr/>
        </p:nvSpPr>
        <p:spPr>
          <a:xfrm flipH="1">
            <a:off x="5942880" y="0"/>
            <a:ext cx="6248880" cy="6857640"/>
          </a:xfrm>
          <a:custGeom>
            <a:avLst/>
            <a:gdLst/>
            <a:ah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bg1">
              <a:tint val="95000"/>
              <a:satMod val="170000"/>
            </a:schemeClr>
          </a:solidFill>
          <a:ln>
            <a:noFill/>
          </a:ln>
        </p:spPr>
        <p:style>
          <a:lnRef idx="2">
            <a:schemeClr val="accent1">
              <a:shade val="50000"/>
            </a:schemeClr>
          </a:lnRef>
          <a:fillRef idx="1">
            <a:schemeClr val="accent1"/>
          </a:fillRef>
          <a:effectRef idx="0">
            <a:schemeClr val="accent1"/>
          </a:effectRef>
          <a:fontRef idx="minor"/>
        </p:style>
      </p:sp>
      <p:sp>
        <p:nvSpPr>
          <p:cNvPr id="155" name="TextShape 3"/>
          <p:cNvSpPr txBox="1"/>
          <p:nvPr/>
        </p:nvSpPr>
        <p:spPr>
          <a:xfrm>
            <a:off x="6801480" y="1396440"/>
            <a:ext cx="4819680" cy="1325160"/>
          </a:xfrm>
          <a:prstGeom prst="rect">
            <a:avLst/>
          </a:prstGeom>
          <a:noFill/>
          <a:ln>
            <a:noFill/>
          </a:ln>
        </p:spPr>
        <p:txBody>
          <a:bodyPr anchor="ctr">
            <a:noAutofit/>
          </a:bodyPr>
          <a:p>
            <a:pPr>
              <a:lnSpc>
                <a:spcPct val="90000"/>
              </a:lnSpc>
            </a:pPr>
            <a:r>
              <a:rPr b="0" lang="en-GB" sz="2400" spc="-1" strike="noStrike">
                <a:solidFill>
                  <a:srgbClr val="ffffff"/>
                </a:solidFill>
                <a:latin typeface="Trebuchet MS"/>
              </a:rPr>
              <a:t>Road Ranger 5.0 AI Real World Application can save lives of people on the Roads by accurate prediction of weather.</a:t>
            </a:r>
            <a:endParaRPr b="0" lang="en-US" sz="2400" spc="-1" strike="noStrike">
              <a:solidFill>
                <a:srgbClr val="000000"/>
              </a:solidFill>
              <a:latin typeface="Calibri"/>
            </a:endParaRPr>
          </a:p>
        </p:txBody>
      </p:sp>
      <p:sp>
        <p:nvSpPr>
          <p:cNvPr id="156" name="TextShape 4"/>
          <p:cNvSpPr txBox="1"/>
          <p:nvPr/>
        </p:nvSpPr>
        <p:spPr>
          <a:xfrm>
            <a:off x="6590160" y="3429000"/>
            <a:ext cx="5031000" cy="2624400"/>
          </a:xfrm>
          <a:prstGeom prst="rect">
            <a:avLst/>
          </a:prstGeom>
          <a:noFill/>
          <a:ln>
            <a:noFill/>
          </a:ln>
        </p:spPr>
        <p:txBody>
          <a:bodyPr>
            <a:noAutofit/>
          </a:bodyPr>
          <a:p>
            <a:pPr marL="228600" indent="-228240">
              <a:lnSpc>
                <a:spcPct val="90000"/>
              </a:lnSpc>
              <a:spcBef>
                <a:spcPts val="1001"/>
              </a:spcBef>
              <a:buClr>
                <a:srgbClr val="ffffff"/>
              </a:buClr>
              <a:buFont typeface="Arial"/>
              <a:buChar char="•"/>
            </a:pPr>
            <a:r>
              <a:rPr b="0" lang="en-US" sz="2400" spc="-1" strike="noStrike">
                <a:solidFill>
                  <a:srgbClr val="ffffff"/>
                </a:solidFill>
                <a:latin typeface="Trebuchet MS"/>
              </a:rPr>
              <a:t>Every year more than 1.35 million people die on the world’s roads and millions more injured. This preventable epidemic hits the poorest hardest and is killing the next generation. (www. brakes.org.uk)</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199800" y="365040"/>
            <a:ext cx="11508480" cy="1325160"/>
          </a:xfrm>
          <a:prstGeom prst="rect">
            <a:avLst/>
          </a:prstGeom>
          <a:noFill/>
          <a:ln>
            <a:noFill/>
          </a:ln>
        </p:spPr>
        <p:txBody>
          <a:bodyPr anchor="ctr">
            <a:normAutofit/>
          </a:bodyPr>
          <a:p>
            <a:pPr algn="ctr">
              <a:lnSpc>
                <a:spcPct val="90000"/>
              </a:lnSpc>
            </a:pPr>
            <a:r>
              <a:rPr b="1" lang="en-GB" sz="3200" spc="-1" strike="noStrike">
                <a:solidFill>
                  <a:srgbClr val="000000"/>
                </a:solidFill>
                <a:latin typeface="Trebuchet MS"/>
              </a:rPr>
              <a:t>Solution: Application Road Ranger 5.0</a:t>
            </a:r>
            <a:br/>
            <a:r>
              <a:rPr b="1" lang="en-GB" sz="3200" spc="-1" strike="noStrike">
                <a:solidFill>
                  <a:srgbClr val="000000"/>
                </a:solidFill>
                <a:latin typeface="Trebuchet MS"/>
              </a:rPr>
              <a:t> IPAD and Website and IPhone User Interface</a:t>
            </a:r>
            <a:endParaRPr b="0" lang="en-US" sz="3200" spc="-1" strike="noStrike">
              <a:solidFill>
                <a:srgbClr val="000000"/>
              </a:solidFill>
              <a:latin typeface="Calibri"/>
            </a:endParaRPr>
          </a:p>
        </p:txBody>
      </p:sp>
      <p:pic>
        <p:nvPicPr>
          <p:cNvPr id="158" name="Content Placeholder 4" descr=""/>
          <p:cNvPicPr/>
          <p:nvPr/>
        </p:nvPicPr>
        <p:blipFill>
          <a:blip r:embed="rId1"/>
          <a:stretch/>
        </p:blipFill>
        <p:spPr>
          <a:xfrm>
            <a:off x="748440" y="2216160"/>
            <a:ext cx="2538720" cy="4350960"/>
          </a:xfrm>
          <a:prstGeom prst="rect">
            <a:avLst/>
          </a:prstGeom>
          <a:ln>
            <a:noFill/>
          </a:ln>
        </p:spPr>
      </p:pic>
      <p:pic>
        <p:nvPicPr>
          <p:cNvPr id="159" name="Picture 6" descr="Graphical user interface&#10;&#10;Description automatically generated"/>
          <p:cNvPicPr/>
          <p:nvPr/>
        </p:nvPicPr>
        <p:blipFill>
          <a:blip r:embed="rId2"/>
          <a:stretch/>
        </p:blipFill>
        <p:spPr>
          <a:xfrm>
            <a:off x="4192920" y="2141640"/>
            <a:ext cx="3238200" cy="4171680"/>
          </a:xfrm>
          <a:prstGeom prst="rect">
            <a:avLst/>
          </a:prstGeom>
          <a:ln>
            <a:noFill/>
          </a:ln>
        </p:spPr>
      </p:pic>
      <p:pic>
        <p:nvPicPr>
          <p:cNvPr id="160" name="Picture 8" descr="Graphical user interface&#10;&#10;Description automatically generated"/>
          <p:cNvPicPr/>
          <p:nvPr/>
        </p:nvPicPr>
        <p:blipFill>
          <a:blip r:embed="rId3"/>
          <a:stretch/>
        </p:blipFill>
        <p:spPr>
          <a:xfrm>
            <a:off x="8336880" y="2216160"/>
            <a:ext cx="2204280" cy="41810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161" name="TextShape 1"/>
          <p:cNvSpPr txBox="1"/>
          <p:nvPr/>
        </p:nvSpPr>
        <p:spPr>
          <a:xfrm>
            <a:off x="6586560" y="309240"/>
            <a:ext cx="4808520" cy="600480"/>
          </a:xfrm>
          <a:prstGeom prst="rect">
            <a:avLst/>
          </a:prstGeom>
          <a:noFill/>
          <a:ln>
            <a:noFill/>
          </a:ln>
        </p:spPr>
        <p:txBody>
          <a:bodyPr anchor="ctr">
            <a:normAutofit fontScale="27000"/>
          </a:bodyPr>
          <a:p>
            <a:pPr>
              <a:lnSpc>
                <a:spcPct val="90000"/>
              </a:lnSpc>
            </a:pPr>
            <a:r>
              <a:rPr b="0" lang="en-GB" sz="4400" spc="-1" strike="noStrike">
                <a:solidFill>
                  <a:srgbClr val="ffffff"/>
                </a:solidFill>
                <a:latin typeface="Trebuchet MS"/>
              </a:rPr>
              <a:t>Variables for Model</a:t>
            </a:r>
            <a:endParaRPr b="0" lang="en-US" sz="4400" spc="-1" strike="noStrike">
              <a:solidFill>
                <a:srgbClr val="000000"/>
              </a:solidFill>
              <a:latin typeface="Calibri"/>
            </a:endParaRPr>
          </a:p>
        </p:txBody>
      </p:sp>
      <p:sp>
        <p:nvSpPr>
          <p:cNvPr id="162" name="CustomShape 2"/>
          <p:cNvSpPr/>
          <p:nvPr/>
        </p:nvSpPr>
        <p:spPr>
          <a:xfrm>
            <a:off x="0" y="0"/>
            <a:ext cx="4132800" cy="3548160"/>
          </a:xfrm>
          <a:custGeom>
            <a:avLst/>
            <a:gdLst/>
            <a:ah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163" name="CustomShape 3"/>
          <p:cNvSpPr/>
          <p:nvPr/>
        </p:nvSpPr>
        <p:spPr>
          <a:xfrm>
            <a:off x="3960" y="3842280"/>
            <a:ext cx="3320640" cy="3015360"/>
          </a:xfrm>
          <a:custGeom>
            <a:avLst/>
            <a:gdLst/>
            <a:ah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sp>
        <p:nvSpPr>
          <p:cNvPr id="164" name="CustomShape 4"/>
          <p:cNvSpPr/>
          <p:nvPr/>
        </p:nvSpPr>
        <p:spPr>
          <a:xfrm>
            <a:off x="3394440" y="2496600"/>
            <a:ext cx="3117600" cy="311760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pic>
        <p:nvPicPr>
          <p:cNvPr id="165" name="Picture 4" descr="Rain Droplets on Glass"/>
          <p:cNvPicPr/>
          <p:nvPr/>
        </p:nvPicPr>
        <p:blipFill>
          <a:blip r:embed="rId1"/>
          <a:srcRect l="0" t="11853" r="-5" b="8145"/>
          <a:stretch/>
        </p:blipFill>
        <p:spPr>
          <a:xfrm>
            <a:off x="3558960" y="2661120"/>
            <a:ext cx="2788560" cy="2788560"/>
          </a:xfrm>
          <a:prstGeom prst="rect">
            <a:avLst/>
          </a:prstGeom>
          <a:ln>
            <a:noFill/>
          </a:ln>
        </p:spPr>
      </p:pic>
      <p:pic>
        <p:nvPicPr>
          <p:cNvPr id="166" name="Picture 2" descr="Close-Up Photo of Ferrari Rim"/>
          <p:cNvPicPr/>
          <p:nvPr/>
        </p:nvPicPr>
        <p:blipFill>
          <a:blip r:embed="rId2"/>
          <a:srcRect l="9638" t="0" r="12074" b="-4"/>
          <a:stretch/>
        </p:blipFill>
        <p:spPr>
          <a:xfrm>
            <a:off x="0" y="0"/>
            <a:ext cx="3967560" cy="3382920"/>
          </a:xfrm>
          <a:prstGeom prst="rect">
            <a:avLst/>
          </a:prstGeom>
          <a:ln>
            <a:noFill/>
          </a:ln>
        </p:spPr>
      </p:pic>
      <p:pic>
        <p:nvPicPr>
          <p:cNvPr id="167" name="Picture 6" descr="Burning firewood with bright orange flames in fireplace in dark room at night"/>
          <p:cNvPicPr/>
          <p:nvPr/>
        </p:nvPicPr>
        <p:blipFill>
          <a:blip r:embed="rId3"/>
          <a:srcRect l="20704" t="0" r="5975" b="0"/>
          <a:stretch/>
        </p:blipFill>
        <p:spPr>
          <a:xfrm>
            <a:off x="4680" y="4007160"/>
            <a:ext cx="3154680" cy="2850480"/>
          </a:xfrm>
          <a:prstGeom prst="rect">
            <a:avLst/>
          </a:prstGeom>
          <a:ln>
            <a:noFill/>
          </a:ln>
        </p:spPr>
      </p:pic>
      <p:sp>
        <p:nvSpPr>
          <p:cNvPr id="168" name="TextShape 5"/>
          <p:cNvSpPr txBox="1"/>
          <p:nvPr/>
        </p:nvSpPr>
        <p:spPr>
          <a:xfrm>
            <a:off x="6418080" y="1035000"/>
            <a:ext cx="5190120" cy="5270400"/>
          </a:xfrm>
          <a:prstGeom prst="rect">
            <a:avLst/>
          </a:prstGeom>
          <a:noFill/>
          <a:ln>
            <a:noFill/>
          </a:ln>
        </p:spPr>
        <p:txBody>
          <a:bodyPr>
            <a:normAutofit/>
          </a:bodyPr>
          <a:p>
            <a:pPr marL="228600" indent="-228240">
              <a:lnSpc>
                <a:spcPct val="90000"/>
              </a:lnSpc>
              <a:spcBef>
                <a:spcPts val="1001"/>
              </a:spcBef>
              <a:buClr>
                <a:srgbClr val="ffffff"/>
              </a:buClr>
              <a:buFont typeface="Arial"/>
              <a:buChar char="•"/>
            </a:pPr>
            <a:r>
              <a:rPr b="0" lang="en-US" sz="1800" spc="-1" strike="noStrike">
                <a:solidFill>
                  <a:srgbClr val="ffffff"/>
                </a:solidFill>
                <a:latin typeface="Trebuchet MS"/>
              </a:rPr>
              <a:t>There are three types of </a:t>
            </a:r>
            <a:r>
              <a:rPr b="1" lang="en-US" sz="1800" spc="-1" strike="noStrike" u="sng">
                <a:solidFill>
                  <a:srgbClr val="ffffff"/>
                </a:solidFill>
                <a:uFillTx/>
                <a:latin typeface="Trebuchet MS"/>
              </a:rPr>
              <a:t>tyres</a:t>
            </a:r>
            <a:r>
              <a:rPr b="0" lang="en-US" sz="1800" spc="-1" strike="noStrike">
                <a:solidFill>
                  <a:srgbClr val="ffffff"/>
                </a:solidFill>
                <a:latin typeface="Trebuchet MS"/>
              </a:rPr>
              <a:t> allowed in F1: wet conditions with standing water on the track (wets), dry weather tyres (slicks), and intermediates (best for showery conditions.</a:t>
            </a:r>
            <a:endParaRPr b="0" lang="en-US" sz="1800" spc="-1" strike="noStrike">
              <a:solidFill>
                <a:srgbClr val="000000"/>
              </a:solidFill>
              <a:latin typeface="Calibri"/>
            </a:endParaRPr>
          </a:p>
          <a:p>
            <a:pPr marL="228600" indent="-228240">
              <a:lnSpc>
                <a:spcPct val="90000"/>
              </a:lnSpc>
              <a:spcBef>
                <a:spcPts val="1001"/>
              </a:spcBef>
              <a:buClr>
                <a:srgbClr val="ffffff"/>
              </a:buClr>
              <a:buFont typeface="Arial"/>
              <a:buChar char="•"/>
            </a:pPr>
            <a:r>
              <a:rPr b="1" lang="en-US" sz="1800" spc="-1" strike="noStrike" u="sng">
                <a:solidFill>
                  <a:srgbClr val="ffffff"/>
                </a:solidFill>
                <a:uFillTx/>
                <a:latin typeface="Trebuchet MS"/>
              </a:rPr>
              <a:t>Rain</a:t>
            </a:r>
            <a:r>
              <a:rPr b="0" lang="en-US" sz="1800" spc="-1" strike="noStrike">
                <a:solidFill>
                  <a:srgbClr val="ffffff"/>
                </a:solidFill>
                <a:latin typeface="Trebuchet MS"/>
              </a:rPr>
              <a:t> can lower brake temperatures, therefore affecting brake performance. If there is a lot of water on the track, a team may decide to raise the front of the car higher off the ground, which will slow the car down because the aerodynamics will be reduced, but it will keep the car above the level of the surface water, making it a bit easier for the driver to see</a:t>
            </a:r>
            <a:endParaRPr b="0" lang="en-US" sz="1800" spc="-1" strike="noStrike">
              <a:solidFill>
                <a:srgbClr val="000000"/>
              </a:solidFill>
              <a:latin typeface="Calibri"/>
            </a:endParaRPr>
          </a:p>
          <a:p>
            <a:pPr marL="228600" indent="-228240">
              <a:lnSpc>
                <a:spcPct val="90000"/>
              </a:lnSpc>
              <a:spcBef>
                <a:spcPts val="1001"/>
              </a:spcBef>
              <a:buClr>
                <a:srgbClr val="ffffff"/>
              </a:buClr>
              <a:buFont typeface="Arial"/>
              <a:buChar char="•"/>
            </a:pPr>
            <a:r>
              <a:rPr b="0" lang="en-US" sz="1800" spc="-1" strike="noStrike">
                <a:solidFill>
                  <a:srgbClr val="ffffff"/>
                </a:solidFill>
                <a:latin typeface="Trebuchet MS"/>
              </a:rPr>
              <a:t>In </a:t>
            </a:r>
            <a:r>
              <a:rPr b="1" lang="en-US" sz="1800" spc="-1" strike="noStrike" u="sng">
                <a:solidFill>
                  <a:srgbClr val="ffffff"/>
                </a:solidFill>
                <a:uFillTx/>
                <a:latin typeface="Trebuchet MS"/>
              </a:rPr>
              <a:t>hot weathe</a:t>
            </a:r>
            <a:r>
              <a:rPr b="0" lang="en-US" sz="1800" spc="-1" strike="noStrike" u="sng">
                <a:solidFill>
                  <a:srgbClr val="ffffff"/>
                </a:solidFill>
                <a:uFillTx/>
                <a:latin typeface="Trebuchet MS"/>
              </a:rPr>
              <a:t>r</a:t>
            </a:r>
            <a:r>
              <a:rPr b="0" lang="en-US" sz="1800" spc="-1" strike="noStrike">
                <a:solidFill>
                  <a:srgbClr val="ffffff"/>
                </a:solidFill>
                <a:latin typeface="Trebuchet MS"/>
              </a:rPr>
              <a:t>, the temperature in the cockpit can easily climb above 50°C and the drivers need to be extremely fit to cope with dehydration. Fernando Alonso once lost 5 kilos in a race after his in-car water bottle broke, and he collapsed with dehydration after the race</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0" name="TextShape 2"/>
          <p:cNvSpPr txBox="1"/>
          <p:nvPr/>
        </p:nvSpPr>
        <p:spPr>
          <a:xfrm>
            <a:off x="6392520" y="501480"/>
            <a:ext cx="4676040" cy="1715760"/>
          </a:xfrm>
          <a:prstGeom prst="rect">
            <a:avLst/>
          </a:prstGeom>
          <a:noFill/>
          <a:ln>
            <a:noFill/>
          </a:ln>
        </p:spPr>
        <p:txBody>
          <a:bodyPr anchor="b">
            <a:normAutofit/>
          </a:bodyPr>
          <a:p>
            <a:pPr>
              <a:lnSpc>
                <a:spcPct val="90000"/>
              </a:lnSpc>
            </a:pPr>
            <a:r>
              <a:rPr b="1" lang="en-GB" sz="5600" spc="-1" strike="noStrike">
                <a:solidFill>
                  <a:srgbClr val="000000"/>
                </a:solidFill>
                <a:latin typeface="Trebuchet MS"/>
              </a:rPr>
              <a:t>Exploratory Data Analysis</a:t>
            </a:r>
            <a:endParaRPr b="0" lang="en-US" sz="5600" spc="-1" strike="noStrike">
              <a:solidFill>
                <a:srgbClr val="000000"/>
              </a:solidFill>
              <a:latin typeface="Calibri"/>
            </a:endParaRPr>
          </a:p>
        </p:txBody>
      </p:sp>
      <p:sp>
        <p:nvSpPr>
          <p:cNvPr id="171" name="CustomShape 3"/>
          <p:cNvSpPr/>
          <p:nvPr/>
        </p:nvSpPr>
        <p:spPr>
          <a:xfrm>
            <a:off x="1122840" y="252720"/>
            <a:ext cx="4739400" cy="3042360"/>
          </a:xfrm>
          <a:prstGeom prst="rect">
            <a:avLst/>
          </a:prstGeom>
          <a:gradFill rotWithShape="0">
            <a:gsLst>
              <a:gs pos="0">
                <a:srgbClr val="4472c4"/>
              </a:gs>
              <a:gs pos="100000">
                <a:srgbClr val="ed7d31"/>
              </a:gs>
            </a:gsLst>
            <a:lin ang="2700000"/>
          </a:gradFill>
          <a:ln>
            <a:noFill/>
          </a:ln>
        </p:spPr>
        <p:style>
          <a:lnRef idx="2">
            <a:schemeClr val="accent1">
              <a:shade val="50000"/>
            </a:schemeClr>
          </a:lnRef>
          <a:fillRef idx="1">
            <a:schemeClr val="accent1"/>
          </a:fillRef>
          <a:effectRef idx="0">
            <a:schemeClr val="accent1"/>
          </a:effectRef>
          <a:fontRef idx="minor"/>
        </p:style>
      </p:sp>
      <p:pic>
        <p:nvPicPr>
          <p:cNvPr id="172" name="Picture 6" descr=""/>
          <p:cNvPicPr/>
          <p:nvPr/>
        </p:nvPicPr>
        <p:blipFill>
          <a:blip r:embed="rId1"/>
          <a:stretch/>
        </p:blipFill>
        <p:spPr>
          <a:xfrm>
            <a:off x="1351800" y="864000"/>
            <a:ext cx="4281480" cy="1819440"/>
          </a:xfrm>
          <a:prstGeom prst="rect">
            <a:avLst/>
          </a:prstGeom>
          <a:ln>
            <a:noFill/>
          </a:ln>
        </p:spPr>
      </p:pic>
      <p:sp>
        <p:nvSpPr>
          <p:cNvPr id="173" name="CustomShape 4"/>
          <p:cNvSpPr/>
          <p:nvPr/>
        </p:nvSpPr>
        <p:spPr>
          <a:xfrm>
            <a:off x="425520" y="3548160"/>
            <a:ext cx="4739400" cy="3042360"/>
          </a:xfrm>
          <a:prstGeom prst="rect">
            <a:avLst/>
          </a:prstGeom>
          <a:gradFill rotWithShape="0">
            <a:gsLst>
              <a:gs pos="0">
                <a:srgbClr val="4472c4"/>
              </a:gs>
              <a:gs pos="100000">
                <a:srgbClr val="ed7d31"/>
              </a:gs>
            </a:gsLst>
            <a:lin ang="2700000"/>
          </a:gradFill>
          <a:ln>
            <a:noFill/>
          </a:ln>
        </p:spPr>
        <p:style>
          <a:lnRef idx="2">
            <a:schemeClr val="accent1">
              <a:shade val="50000"/>
            </a:schemeClr>
          </a:lnRef>
          <a:fillRef idx="1">
            <a:schemeClr val="accent1"/>
          </a:fillRef>
          <a:effectRef idx="0">
            <a:schemeClr val="accent1"/>
          </a:effectRef>
          <a:fontRef idx="minor"/>
        </p:style>
      </p:sp>
      <p:pic>
        <p:nvPicPr>
          <p:cNvPr id="174" name="Content Placeholder 4" descr=""/>
          <p:cNvPicPr/>
          <p:nvPr/>
        </p:nvPicPr>
        <p:blipFill>
          <a:blip r:embed="rId2"/>
          <a:stretch/>
        </p:blipFill>
        <p:spPr>
          <a:xfrm>
            <a:off x="654480" y="4191480"/>
            <a:ext cx="4281480" cy="1755360"/>
          </a:xfrm>
          <a:prstGeom prst="rect">
            <a:avLst/>
          </a:prstGeom>
          <a:ln>
            <a:noFill/>
          </a:ln>
        </p:spPr>
      </p:pic>
      <p:sp>
        <p:nvSpPr>
          <p:cNvPr id="175" name="Line 5"/>
          <p:cNvSpPr/>
          <p:nvPr/>
        </p:nvSpPr>
        <p:spPr>
          <a:xfrm>
            <a:off x="11585880" y="3610080"/>
            <a:ext cx="0" cy="3238920"/>
          </a:xfrm>
          <a:prstGeom prst="line">
            <a:avLst/>
          </a:prstGeom>
          <a:ln cap="sq" w="25560">
            <a:bevel/>
          </a:ln>
        </p:spPr>
        <p:style>
          <a:lnRef idx="1">
            <a:schemeClr val="accent1"/>
          </a:lnRef>
          <a:fillRef idx="0">
            <a:schemeClr val="accent1"/>
          </a:fillRef>
          <a:effectRef idx="0">
            <a:schemeClr val="accent1"/>
          </a:effectRef>
          <a:fontRef idx="minor"/>
        </p:style>
      </p:sp>
      <p:pic>
        <p:nvPicPr>
          <p:cNvPr id="176" name="Graphic 8" descr="Cursor with solid fill"/>
          <p:cNvPicPr/>
          <p:nvPr/>
        </p:nvPicPr>
        <p:blipFill>
          <a:blip r:embed="rId3"/>
          <a:stretch/>
        </p:blipFill>
        <p:spPr>
          <a:xfrm>
            <a:off x="9356760" y="4625640"/>
            <a:ext cx="899640" cy="887040"/>
          </a:xfrm>
          <a:prstGeom prst="rect">
            <a:avLst/>
          </a:prstGeom>
          <a:ln>
            <a:noFill/>
          </a:ln>
        </p:spPr>
      </p:pic>
      <p:pic>
        <p:nvPicPr>
          <p:cNvPr id="177" name="" descr=""/>
          <p:cNvPicPr/>
          <p:nvPr/>
        </p:nvPicPr>
        <p:blipFill>
          <a:blip r:embed="rId4"/>
          <a:stretch/>
        </p:blipFill>
        <p:spPr>
          <a:xfrm>
            <a:off x="6058080" y="3606840"/>
            <a:ext cx="5295960" cy="25146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525240" y="329760"/>
            <a:ext cx="11469600" cy="946080"/>
          </a:xfrm>
          <a:prstGeom prst="rect">
            <a:avLst/>
          </a:prstGeom>
          <a:solidFill>
            <a:srgbClr val="d8e2f3"/>
          </a:solidFill>
          <a:ln w="12600">
            <a:solidFill>
              <a:srgbClr val="2f5496"/>
            </a:solidFill>
            <a:miter/>
          </a:ln>
        </p:spPr>
        <p:style>
          <a:lnRef idx="0"/>
          <a:fillRef idx="0"/>
          <a:effectRef idx="0"/>
          <a:fontRef idx="minor"/>
        </p:style>
        <p:txBody>
          <a:bodyPr anchor="ctr">
            <a:noAutofit/>
          </a:bodyPr>
          <a:p>
            <a:pPr algn="ctr">
              <a:lnSpc>
                <a:spcPct val="90000"/>
              </a:lnSpc>
              <a:tabLst>
                <a:tab algn="l" pos="0"/>
              </a:tabLst>
            </a:pPr>
            <a:r>
              <a:rPr b="1" lang="en-US" sz="3600" spc="-1" strike="noStrike">
                <a:solidFill>
                  <a:srgbClr val="4472c4"/>
                </a:solidFill>
                <a:latin typeface="Calibri"/>
                <a:ea typeface="Calibri"/>
              </a:rPr>
              <a:t>Technology Tools Used</a:t>
            </a:r>
            <a:endParaRPr b="0" lang="en-US" sz="3600" spc="-1" strike="noStrike">
              <a:latin typeface="Arial"/>
            </a:endParaRPr>
          </a:p>
        </p:txBody>
      </p:sp>
      <p:pic>
        <p:nvPicPr>
          <p:cNvPr id="179" name="Google Shape;387;p56" descr="A white rectangle with a black border&#10;&#10;Description automatically generated with low confidence"/>
          <p:cNvPicPr/>
          <p:nvPr/>
        </p:nvPicPr>
        <p:blipFill>
          <a:blip r:embed="rId1"/>
          <a:stretch/>
        </p:blipFill>
        <p:spPr>
          <a:xfrm>
            <a:off x="1484640" y="4466520"/>
            <a:ext cx="344520" cy="257760"/>
          </a:xfrm>
          <a:prstGeom prst="rect">
            <a:avLst/>
          </a:prstGeom>
          <a:ln>
            <a:noFill/>
          </a:ln>
        </p:spPr>
      </p:pic>
      <p:pic>
        <p:nvPicPr>
          <p:cNvPr id="180" name="Google Shape;388;p56" descr="A picture containing text, businesscard, envelope&#10;&#10;Description automatically generated"/>
          <p:cNvPicPr/>
          <p:nvPr/>
        </p:nvPicPr>
        <p:blipFill>
          <a:blip r:embed="rId2"/>
          <a:stretch/>
        </p:blipFill>
        <p:spPr>
          <a:xfrm>
            <a:off x="9572040" y="4600800"/>
            <a:ext cx="1309320" cy="1251360"/>
          </a:xfrm>
          <a:prstGeom prst="rect">
            <a:avLst/>
          </a:prstGeom>
          <a:ln>
            <a:noFill/>
          </a:ln>
        </p:spPr>
      </p:pic>
      <p:pic>
        <p:nvPicPr>
          <p:cNvPr id="181" name="Google Shape;389;p56" descr="Icon&#10;&#10;Description automatically generated with low confidence"/>
          <p:cNvPicPr/>
          <p:nvPr/>
        </p:nvPicPr>
        <p:blipFill>
          <a:blip r:embed="rId3"/>
          <a:stretch/>
        </p:blipFill>
        <p:spPr>
          <a:xfrm>
            <a:off x="4289400" y="5124240"/>
            <a:ext cx="1730520" cy="1306800"/>
          </a:xfrm>
          <a:prstGeom prst="rect">
            <a:avLst/>
          </a:prstGeom>
          <a:ln>
            <a:noFill/>
          </a:ln>
        </p:spPr>
      </p:pic>
      <p:pic>
        <p:nvPicPr>
          <p:cNvPr id="182" name="Google Shape;390;p56" descr="A picture containing text, clipart&#10;&#10;Description automatically generated"/>
          <p:cNvPicPr/>
          <p:nvPr/>
        </p:nvPicPr>
        <p:blipFill>
          <a:blip r:embed="rId4"/>
          <a:stretch/>
        </p:blipFill>
        <p:spPr>
          <a:xfrm>
            <a:off x="8932680" y="3166200"/>
            <a:ext cx="2548440" cy="858240"/>
          </a:xfrm>
          <a:prstGeom prst="rect">
            <a:avLst/>
          </a:prstGeom>
          <a:ln>
            <a:noFill/>
          </a:ln>
        </p:spPr>
      </p:pic>
      <p:pic>
        <p:nvPicPr>
          <p:cNvPr id="183" name="Google Shape;391;p56" descr="Graphical user interface, application&#10;&#10;Description automatically generated with medium confidence"/>
          <p:cNvPicPr/>
          <p:nvPr/>
        </p:nvPicPr>
        <p:blipFill>
          <a:blip r:embed="rId5"/>
          <a:stretch/>
        </p:blipFill>
        <p:spPr>
          <a:xfrm>
            <a:off x="3984480" y="3643200"/>
            <a:ext cx="1777680" cy="952200"/>
          </a:xfrm>
          <a:prstGeom prst="rect">
            <a:avLst/>
          </a:prstGeom>
          <a:ln>
            <a:noFill/>
          </a:ln>
        </p:spPr>
      </p:pic>
      <p:pic>
        <p:nvPicPr>
          <p:cNvPr id="184" name="Google Shape;393;p56" descr="scikit-learn - Wikipedia"/>
          <p:cNvPicPr/>
          <p:nvPr/>
        </p:nvPicPr>
        <p:blipFill>
          <a:blip r:embed="rId6"/>
          <a:stretch/>
        </p:blipFill>
        <p:spPr>
          <a:xfrm>
            <a:off x="6260400" y="2841120"/>
            <a:ext cx="1942920" cy="1047240"/>
          </a:xfrm>
          <a:prstGeom prst="rect">
            <a:avLst/>
          </a:prstGeom>
          <a:ln>
            <a:noFill/>
          </a:ln>
        </p:spPr>
      </p:pic>
      <p:pic>
        <p:nvPicPr>
          <p:cNvPr id="185" name="Google Shape;394;p56" descr="Graphical user interface&#10;&#10;Description automatically generated with medium confidence"/>
          <p:cNvPicPr/>
          <p:nvPr/>
        </p:nvPicPr>
        <p:blipFill>
          <a:blip r:embed="rId7"/>
          <a:stretch/>
        </p:blipFill>
        <p:spPr>
          <a:xfrm>
            <a:off x="8932680" y="1639800"/>
            <a:ext cx="2336400" cy="1053720"/>
          </a:xfrm>
          <a:prstGeom prst="rect">
            <a:avLst/>
          </a:prstGeom>
          <a:ln>
            <a:noFill/>
          </a:ln>
        </p:spPr>
      </p:pic>
      <p:pic>
        <p:nvPicPr>
          <p:cNvPr id="186" name="Google Shape;395;p56" descr="A close-up of a logo&#10;&#10;Description automatically generated with low confidence"/>
          <p:cNvPicPr/>
          <p:nvPr/>
        </p:nvPicPr>
        <p:blipFill>
          <a:blip r:embed="rId8"/>
          <a:stretch/>
        </p:blipFill>
        <p:spPr>
          <a:xfrm>
            <a:off x="6595920" y="4597920"/>
            <a:ext cx="2288520" cy="619560"/>
          </a:xfrm>
          <a:prstGeom prst="rect">
            <a:avLst/>
          </a:prstGeom>
          <a:ln>
            <a:noFill/>
          </a:ln>
        </p:spPr>
      </p:pic>
      <p:pic>
        <p:nvPicPr>
          <p:cNvPr id="187" name="Google Shape;396;p56" descr="Oracle Cloud Logo in 2021 | Oracle cloud, Oracle, Clouds"/>
          <p:cNvPicPr/>
          <p:nvPr/>
        </p:nvPicPr>
        <p:blipFill>
          <a:blip r:embed="rId9"/>
          <a:stretch/>
        </p:blipFill>
        <p:spPr>
          <a:xfrm>
            <a:off x="525240" y="1900080"/>
            <a:ext cx="3711600" cy="1267920"/>
          </a:xfrm>
          <a:prstGeom prst="rect">
            <a:avLst/>
          </a:prstGeom>
          <a:ln>
            <a:noFill/>
          </a:ln>
        </p:spPr>
      </p:pic>
      <p:pic>
        <p:nvPicPr>
          <p:cNvPr id="188" name="Google Shape;398;p56" descr="GitHub Logo, history, meaning, symbol, PNG"/>
          <p:cNvPicPr/>
          <p:nvPr/>
        </p:nvPicPr>
        <p:blipFill>
          <a:blip r:embed="rId10"/>
          <a:stretch/>
        </p:blipFill>
        <p:spPr>
          <a:xfrm>
            <a:off x="5584320" y="1606320"/>
            <a:ext cx="2472480" cy="1087200"/>
          </a:xfrm>
          <a:prstGeom prst="rect">
            <a:avLst/>
          </a:prstGeom>
          <a:ln>
            <a:noFill/>
          </a:ln>
        </p:spPr>
      </p:pic>
      <p:pic>
        <p:nvPicPr>
          <p:cNvPr id="189" name="" descr=""/>
          <p:cNvPicPr/>
          <p:nvPr/>
        </p:nvPicPr>
        <p:blipFill>
          <a:blip r:embed="rId11"/>
          <a:stretch/>
        </p:blipFill>
        <p:spPr>
          <a:xfrm>
            <a:off x="914400" y="3708720"/>
            <a:ext cx="3200400" cy="24966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22360" y="392040"/>
            <a:ext cx="7409880" cy="842760"/>
          </a:xfrm>
          <a:prstGeom prst="rect">
            <a:avLst/>
          </a:prstGeom>
          <a:noFill/>
          <a:ln>
            <a:noFill/>
          </a:ln>
        </p:spPr>
        <p:style>
          <a:lnRef idx="0"/>
          <a:fillRef idx="0"/>
          <a:effectRef idx="0"/>
          <a:fontRef idx="minor"/>
        </p:style>
      </p:sp>
      <p:sp>
        <p:nvSpPr>
          <p:cNvPr id="191" name="CustomShape 2"/>
          <p:cNvSpPr/>
          <p:nvPr/>
        </p:nvSpPr>
        <p:spPr>
          <a:xfrm>
            <a:off x="203400" y="167400"/>
            <a:ext cx="11709000" cy="842760"/>
          </a:xfrm>
          <a:prstGeom prst="rect">
            <a:avLst/>
          </a:prstGeom>
          <a:solidFill>
            <a:schemeClr val="accent5">
              <a:lumMod val="20000"/>
              <a:lumOff val="80000"/>
            </a:schemeClr>
          </a:solidFill>
          <a:ln w="12600">
            <a:solidFill>
              <a:srgbClr val="2f5496"/>
            </a:solidFill>
            <a:miter/>
          </a:ln>
        </p:spPr>
        <p:style>
          <a:lnRef idx="0"/>
          <a:fillRef idx="0"/>
          <a:effectRef idx="0"/>
          <a:fontRef idx="minor"/>
        </p:style>
        <p:txBody>
          <a:bodyPr anchor="ctr">
            <a:noAutofit/>
          </a:bodyPr>
          <a:p>
            <a:pPr algn="ctr">
              <a:lnSpc>
                <a:spcPct val="100000"/>
              </a:lnSpc>
              <a:tabLst>
                <a:tab algn="l" pos="0"/>
              </a:tabLst>
            </a:pPr>
            <a:r>
              <a:rPr b="1" lang="en-US" sz="3600" spc="-1" strike="noStrike">
                <a:solidFill>
                  <a:srgbClr val="4472c4"/>
                </a:solidFill>
                <a:latin typeface="Calibri"/>
                <a:ea typeface="Calibri"/>
              </a:rPr>
              <a:t>TEAM Road Ranger 5.0</a:t>
            </a:r>
            <a:endParaRPr b="0" lang="en-US" sz="3600" spc="-1" strike="noStrike">
              <a:latin typeface="Arial"/>
            </a:endParaRPr>
          </a:p>
        </p:txBody>
      </p:sp>
      <p:pic>
        <p:nvPicPr>
          <p:cNvPr id="192" name="Google Shape;458;p59" descr="A person in a green shirt&#10;&#10;Description automatically generated with medium confidence"/>
          <p:cNvPicPr/>
          <p:nvPr/>
        </p:nvPicPr>
        <p:blipFill>
          <a:blip r:embed="rId1"/>
          <a:stretch/>
        </p:blipFill>
        <p:spPr>
          <a:xfrm>
            <a:off x="8615160" y="1392120"/>
            <a:ext cx="1534320" cy="1559520"/>
          </a:xfrm>
          <a:prstGeom prst="rect">
            <a:avLst/>
          </a:prstGeom>
          <a:ln>
            <a:noFill/>
          </a:ln>
        </p:spPr>
      </p:pic>
      <p:sp>
        <p:nvSpPr>
          <p:cNvPr id="193" name="CustomShape 3"/>
          <p:cNvSpPr/>
          <p:nvPr/>
        </p:nvSpPr>
        <p:spPr>
          <a:xfrm>
            <a:off x="572040" y="3123000"/>
            <a:ext cx="2754000" cy="91368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800" spc="-1" strike="noStrike">
                <a:solidFill>
                  <a:srgbClr val="000000"/>
                </a:solidFill>
                <a:latin typeface="Calibri"/>
              </a:rPr>
              <a:t>         </a:t>
            </a:r>
            <a:r>
              <a:rPr b="0" lang="en-US" sz="1200" spc="-1" strike="noStrike">
                <a:solidFill>
                  <a:srgbClr val="000000"/>
                </a:solidFill>
                <a:latin typeface="Trebuchet MS"/>
              </a:rPr>
              <a:t>Dr.  Radika Kumar</a:t>
            </a:r>
            <a:endParaRPr b="0" lang="en-US" sz="1200" spc="-1" strike="noStrike">
              <a:latin typeface="Arial"/>
            </a:endParaRPr>
          </a:p>
          <a:p>
            <a:pPr algn="ctr">
              <a:lnSpc>
                <a:spcPct val="100000"/>
              </a:lnSpc>
              <a:tabLst>
                <a:tab algn="l" pos="0"/>
              </a:tabLst>
            </a:pPr>
            <a:r>
              <a:rPr b="1" lang="en-US" sz="1200" spc="-1" strike="noStrike">
                <a:solidFill>
                  <a:srgbClr val="000000"/>
                </a:solidFill>
                <a:latin typeface="Trebuchet MS"/>
                <a:ea typeface="Arial"/>
              </a:rPr>
              <a:t>Lead Mentor: Adviser Digital Infrastructure Policy/Economist</a:t>
            </a:r>
            <a:endParaRPr b="0" lang="en-US" sz="1200" spc="-1" strike="noStrike">
              <a:latin typeface="Arial"/>
            </a:endParaRPr>
          </a:p>
          <a:p>
            <a:pPr>
              <a:lnSpc>
                <a:spcPct val="100000"/>
              </a:lnSpc>
              <a:tabLst>
                <a:tab algn="l" pos="0"/>
              </a:tabLst>
            </a:pPr>
            <a:r>
              <a:rPr b="1" lang="en-US" sz="1200" spc="-1" strike="noStrike">
                <a:solidFill>
                  <a:srgbClr val="000000"/>
                </a:solidFill>
                <a:latin typeface="Trebuchet MS"/>
                <a:ea typeface="Calibri"/>
              </a:rPr>
              <a:t>            </a:t>
            </a:r>
            <a:endParaRPr b="0" lang="en-US" sz="1200" spc="-1" strike="noStrike">
              <a:latin typeface="Arial"/>
            </a:endParaRPr>
          </a:p>
        </p:txBody>
      </p:sp>
      <p:sp>
        <p:nvSpPr>
          <p:cNvPr id="194" name="CustomShape 4"/>
          <p:cNvSpPr/>
          <p:nvPr/>
        </p:nvSpPr>
        <p:spPr>
          <a:xfrm>
            <a:off x="6360480" y="2968560"/>
            <a:ext cx="1975680" cy="82296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800" spc="-1" strike="noStrike">
                <a:solidFill>
                  <a:srgbClr val="000000"/>
                </a:solidFill>
                <a:latin typeface="Calibri"/>
                <a:ea typeface="Calibri"/>
              </a:rPr>
              <a:t>   </a:t>
            </a:r>
            <a:r>
              <a:rPr b="0" lang="en-US" sz="1200" spc="-1" strike="noStrike">
                <a:solidFill>
                  <a:srgbClr val="000000"/>
                </a:solidFill>
                <a:latin typeface="Trebuchet MS"/>
                <a:ea typeface="Calibri"/>
              </a:rPr>
              <a:t>Brian Macdonald      </a:t>
            </a:r>
            <a:endParaRPr b="0" lang="en-US" sz="1200" spc="-1" strike="noStrike">
              <a:latin typeface="Arial"/>
            </a:endParaRPr>
          </a:p>
          <a:p>
            <a:pPr>
              <a:lnSpc>
                <a:spcPct val="100000"/>
              </a:lnSpc>
              <a:tabLst>
                <a:tab algn="l" pos="0"/>
              </a:tabLst>
            </a:pPr>
            <a:r>
              <a:rPr b="1" lang="en-US" sz="1200" spc="-1" strike="noStrike">
                <a:solidFill>
                  <a:srgbClr val="000000"/>
                </a:solidFill>
                <a:latin typeface="Trebuchet MS"/>
                <a:ea typeface="Calibri"/>
              </a:rPr>
              <a:t>  </a:t>
            </a:r>
            <a:r>
              <a:rPr b="1" lang="en-US" sz="1200" spc="-1" strike="noStrike">
                <a:solidFill>
                  <a:srgbClr val="000000"/>
                </a:solidFill>
                <a:latin typeface="Trebuchet MS"/>
                <a:ea typeface="Calibri"/>
              </a:rPr>
              <a:t>Mentor: Data Scientist</a:t>
            </a:r>
            <a:endParaRPr b="0" lang="en-US" sz="1200" spc="-1" strike="noStrike">
              <a:latin typeface="Arial"/>
            </a:endParaRPr>
          </a:p>
          <a:p>
            <a:pPr>
              <a:lnSpc>
                <a:spcPct val="100000"/>
              </a:lnSpc>
              <a:tabLst>
                <a:tab algn="l" pos="0"/>
              </a:tabLst>
            </a:pPr>
            <a:r>
              <a:rPr b="1" lang="en-US" sz="1800" spc="-1" strike="noStrike">
                <a:solidFill>
                  <a:srgbClr val="000000"/>
                </a:solidFill>
                <a:latin typeface="Calibri"/>
                <a:ea typeface="Calibri"/>
              </a:rPr>
              <a:t>        </a:t>
            </a:r>
            <a:endParaRPr b="0" lang="en-US" sz="1800" spc="-1" strike="noStrike">
              <a:latin typeface="Arial"/>
            </a:endParaRPr>
          </a:p>
        </p:txBody>
      </p:sp>
      <p:sp>
        <p:nvSpPr>
          <p:cNvPr id="195" name="CustomShape 5"/>
          <p:cNvSpPr/>
          <p:nvPr/>
        </p:nvSpPr>
        <p:spPr>
          <a:xfrm>
            <a:off x="3299400" y="3090240"/>
            <a:ext cx="2686680" cy="5486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800" spc="-1" strike="noStrike">
                <a:solidFill>
                  <a:srgbClr val="000000"/>
                </a:solidFill>
                <a:latin typeface="Calibri"/>
                <a:ea typeface="Calibri"/>
              </a:rPr>
              <a:t>        </a:t>
            </a:r>
            <a:r>
              <a:rPr b="0" lang="en-US" sz="1200" spc="-1" strike="noStrike">
                <a:solidFill>
                  <a:srgbClr val="000000"/>
                </a:solidFill>
                <a:latin typeface="Trebuchet MS"/>
                <a:ea typeface="Calibri"/>
              </a:rPr>
              <a:t>Jason Lowe</a:t>
            </a:r>
            <a:endParaRPr b="0" lang="en-US" sz="1200" spc="-1" strike="noStrike">
              <a:latin typeface="Arial"/>
            </a:endParaRPr>
          </a:p>
          <a:p>
            <a:pPr>
              <a:lnSpc>
                <a:spcPct val="100000"/>
              </a:lnSpc>
              <a:tabLst>
                <a:tab algn="l" pos="0"/>
              </a:tabLst>
            </a:pPr>
            <a:r>
              <a:rPr b="1" lang="en-US" sz="1200" spc="-1" strike="noStrike">
                <a:solidFill>
                  <a:srgbClr val="000000"/>
                </a:solidFill>
                <a:latin typeface="Trebuchet MS"/>
                <a:ea typeface="Calibri"/>
              </a:rPr>
              <a:t>    </a:t>
            </a:r>
            <a:r>
              <a:rPr b="1" lang="en-US" sz="1200" spc="-1" strike="noStrike">
                <a:solidFill>
                  <a:srgbClr val="000000"/>
                </a:solidFill>
                <a:latin typeface="Trebuchet MS"/>
                <a:ea typeface="Calibri"/>
              </a:rPr>
              <a:t>Lead Mentor: Senior Developer</a:t>
            </a:r>
            <a:endParaRPr b="0" lang="en-US" sz="1200" spc="-1" strike="noStrike">
              <a:latin typeface="Arial"/>
            </a:endParaRPr>
          </a:p>
        </p:txBody>
      </p:sp>
      <p:sp>
        <p:nvSpPr>
          <p:cNvPr id="196" name="CustomShape 6"/>
          <p:cNvSpPr/>
          <p:nvPr/>
        </p:nvSpPr>
        <p:spPr>
          <a:xfrm>
            <a:off x="4006080" y="5822280"/>
            <a:ext cx="1769760" cy="4568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200" spc="-1" strike="noStrike">
                <a:solidFill>
                  <a:srgbClr val="000000"/>
                </a:solidFill>
                <a:latin typeface="Trebuchet MS"/>
              </a:rPr>
              <a:t>Anjali Gupta</a:t>
            </a:r>
            <a:endParaRPr b="0" lang="en-US" sz="1200" spc="-1" strike="noStrike">
              <a:latin typeface="Arial"/>
            </a:endParaRPr>
          </a:p>
          <a:p>
            <a:pPr>
              <a:lnSpc>
                <a:spcPct val="100000"/>
              </a:lnSpc>
              <a:tabLst>
                <a:tab algn="l" pos="0"/>
              </a:tabLst>
            </a:pPr>
            <a:r>
              <a:rPr b="1" lang="en-US" sz="1200" spc="-1" strike="noStrike">
                <a:solidFill>
                  <a:srgbClr val="000000"/>
                </a:solidFill>
                <a:latin typeface="Trebuchet MS"/>
              </a:rPr>
              <a:t>Concept Developer</a:t>
            </a:r>
            <a:endParaRPr b="0" lang="en-US" sz="1200" spc="-1" strike="noStrike">
              <a:latin typeface="Arial"/>
            </a:endParaRPr>
          </a:p>
        </p:txBody>
      </p:sp>
      <p:sp>
        <p:nvSpPr>
          <p:cNvPr id="197" name="CustomShape 7"/>
          <p:cNvSpPr/>
          <p:nvPr/>
        </p:nvSpPr>
        <p:spPr>
          <a:xfrm>
            <a:off x="945360" y="5822280"/>
            <a:ext cx="1881720" cy="518040"/>
          </a:xfrm>
          <a:prstGeom prst="rect">
            <a:avLst/>
          </a:prstGeom>
          <a:noFill/>
          <a:ln>
            <a:noFill/>
          </a:ln>
        </p:spPr>
        <p:style>
          <a:lnRef idx="0"/>
          <a:fillRef idx="0"/>
          <a:effectRef idx="0"/>
          <a:fontRef idx="minor"/>
        </p:style>
        <p:txBody>
          <a:bodyPr>
            <a:spAutoFit/>
          </a:bodyPr>
          <a:p>
            <a:pPr>
              <a:lnSpc>
                <a:spcPct val="100000"/>
              </a:lnSpc>
              <a:tabLst>
                <a:tab algn="l" pos="0"/>
              </a:tabLst>
            </a:pPr>
            <a:r>
              <a:rPr b="0" lang="en-US" sz="1400" spc="-1" strike="noStrike">
                <a:solidFill>
                  <a:srgbClr val="000000"/>
                </a:solidFill>
                <a:latin typeface="Calibri"/>
                <a:ea typeface="Calibri"/>
              </a:rPr>
              <a:t>  </a:t>
            </a:r>
            <a:r>
              <a:rPr b="0" lang="en-US" sz="1400" spc="-1" strike="noStrike">
                <a:solidFill>
                  <a:srgbClr val="000000"/>
                </a:solidFill>
                <a:latin typeface="Trebuchet MS"/>
                <a:ea typeface="Calibri"/>
              </a:rPr>
              <a:t>Ashwini Ghatode</a:t>
            </a:r>
            <a:endParaRPr b="0" lang="en-US" sz="1400" spc="-1" strike="noStrike">
              <a:latin typeface="Arial"/>
            </a:endParaRPr>
          </a:p>
          <a:p>
            <a:pPr>
              <a:lnSpc>
                <a:spcPct val="100000"/>
              </a:lnSpc>
              <a:tabLst>
                <a:tab algn="l" pos="0"/>
              </a:tabLst>
            </a:pPr>
            <a:r>
              <a:rPr b="1" lang="en-US" sz="1400" spc="-1" strike="noStrike">
                <a:solidFill>
                  <a:srgbClr val="000000"/>
                </a:solidFill>
                <a:latin typeface="Trebuchet MS"/>
                <a:ea typeface="Calibri"/>
              </a:rPr>
              <a:t>AI </a:t>
            </a:r>
            <a:r>
              <a:rPr b="1" lang="en-US" sz="1200" spc="-1" strike="noStrike">
                <a:solidFill>
                  <a:srgbClr val="000000"/>
                </a:solidFill>
                <a:latin typeface="Trebuchet MS"/>
                <a:ea typeface="Calibri"/>
              </a:rPr>
              <a:t>and</a:t>
            </a:r>
            <a:r>
              <a:rPr b="1" lang="en-US" sz="1400" spc="-1" strike="noStrike">
                <a:solidFill>
                  <a:srgbClr val="000000"/>
                </a:solidFill>
                <a:latin typeface="Trebuchet MS"/>
                <a:ea typeface="Calibri"/>
              </a:rPr>
              <a:t> ML Developer</a:t>
            </a:r>
            <a:endParaRPr b="0" lang="en-US" sz="1400" spc="-1" strike="noStrike">
              <a:latin typeface="Arial"/>
            </a:endParaRPr>
          </a:p>
        </p:txBody>
      </p:sp>
      <p:sp>
        <p:nvSpPr>
          <p:cNvPr id="198" name="CustomShape 8"/>
          <p:cNvSpPr/>
          <p:nvPr/>
        </p:nvSpPr>
        <p:spPr>
          <a:xfrm>
            <a:off x="8255880" y="5782320"/>
            <a:ext cx="1628280" cy="700200"/>
          </a:xfrm>
          <a:prstGeom prst="rect">
            <a:avLst/>
          </a:prstGeom>
          <a:noFill/>
          <a:ln>
            <a:noFill/>
          </a:ln>
        </p:spPr>
        <p:style>
          <a:lnRef idx="0"/>
          <a:fillRef idx="0"/>
          <a:effectRef idx="0"/>
          <a:fontRef idx="minor"/>
        </p:style>
        <p:txBody>
          <a:bodyPr>
            <a:spAutoFit/>
          </a:bodyPr>
          <a:p>
            <a:pPr>
              <a:lnSpc>
                <a:spcPct val="100000"/>
              </a:lnSpc>
              <a:tabLst>
                <a:tab algn="l" pos="0"/>
              </a:tabLst>
            </a:pPr>
            <a:br/>
            <a:r>
              <a:rPr b="0" lang="en-US" sz="1200" spc="-1" strike="noStrike">
                <a:solidFill>
                  <a:srgbClr val="1d1c1d"/>
                </a:solidFill>
                <a:latin typeface="Trebuchet MS"/>
                <a:ea typeface="Lato"/>
              </a:rPr>
              <a:t>Ashwani Kumar</a:t>
            </a:r>
            <a:endParaRPr b="0" lang="en-US" sz="1200" spc="-1" strike="noStrike">
              <a:latin typeface="Arial"/>
            </a:endParaRPr>
          </a:p>
          <a:p>
            <a:pPr>
              <a:lnSpc>
                <a:spcPct val="100000"/>
              </a:lnSpc>
              <a:tabLst>
                <a:tab algn="l" pos="0"/>
              </a:tabLst>
            </a:pPr>
            <a:r>
              <a:rPr b="1" lang="en-US" sz="1200" spc="-1" strike="noStrike">
                <a:solidFill>
                  <a:srgbClr val="000000"/>
                </a:solidFill>
                <a:latin typeface="Trebuchet MS"/>
                <a:ea typeface="Calibri"/>
              </a:rPr>
              <a:t>Backend Developer</a:t>
            </a:r>
            <a:endParaRPr b="0" lang="en-US" sz="1200" spc="-1" strike="noStrike">
              <a:latin typeface="Arial"/>
            </a:endParaRPr>
          </a:p>
        </p:txBody>
      </p:sp>
      <p:pic>
        <p:nvPicPr>
          <p:cNvPr id="199" name="Picture 2" descr=""/>
          <p:cNvPicPr/>
          <p:nvPr/>
        </p:nvPicPr>
        <p:blipFill>
          <a:blip r:embed="rId2"/>
          <a:srcRect l="0" t="27067" r="0" b="0"/>
          <a:stretch/>
        </p:blipFill>
        <p:spPr>
          <a:xfrm>
            <a:off x="917640" y="4420440"/>
            <a:ext cx="1671840" cy="1316160"/>
          </a:xfrm>
          <a:prstGeom prst="rect">
            <a:avLst/>
          </a:prstGeom>
          <a:ln>
            <a:noFill/>
          </a:ln>
        </p:spPr>
      </p:pic>
      <p:pic>
        <p:nvPicPr>
          <p:cNvPr id="200" name="Picture 3" descr=""/>
          <p:cNvPicPr/>
          <p:nvPr/>
        </p:nvPicPr>
        <p:blipFill>
          <a:blip r:embed="rId3"/>
          <a:stretch/>
        </p:blipFill>
        <p:spPr>
          <a:xfrm>
            <a:off x="8210520" y="4270680"/>
            <a:ext cx="1433880" cy="1511280"/>
          </a:xfrm>
          <a:prstGeom prst="rect">
            <a:avLst/>
          </a:prstGeom>
          <a:ln>
            <a:noFill/>
          </a:ln>
        </p:spPr>
      </p:pic>
      <p:pic>
        <p:nvPicPr>
          <p:cNvPr id="201" name="Picture 4" descr=""/>
          <p:cNvPicPr/>
          <p:nvPr/>
        </p:nvPicPr>
        <p:blipFill>
          <a:blip r:embed="rId4"/>
          <a:stretch/>
        </p:blipFill>
        <p:spPr>
          <a:xfrm>
            <a:off x="10050480" y="4168440"/>
            <a:ext cx="1322640" cy="1428840"/>
          </a:xfrm>
          <a:prstGeom prst="rect">
            <a:avLst/>
          </a:prstGeom>
          <a:ln>
            <a:noFill/>
          </a:ln>
        </p:spPr>
      </p:pic>
      <p:sp>
        <p:nvSpPr>
          <p:cNvPr id="202" name="CustomShape 9"/>
          <p:cNvSpPr/>
          <p:nvPr/>
        </p:nvSpPr>
        <p:spPr>
          <a:xfrm>
            <a:off x="10382040" y="5736960"/>
            <a:ext cx="1530360" cy="63792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US" sz="1200" spc="-1" strike="noStrike">
                <a:solidFill>
                  <a:srgbClr val="000000"/>
                </a:solidFill>
                <a:latin typeface="Trebuchet MS"/>
                <a:ea typeface="Calibri"/>
              </a:rPr>
              <a:t>Aditi Agrawal</a:t>
            </a:r>
            <a:endParaRPr b="0" lang="en-US" sz="1200" spc="-1" strike="noStrike">
              <a:latin typeface="Arial"/>
            </a:endParaRPr>
          </a:p>
          <a:p>
            <a:pPr>
              <a:lnSpc>
                <a:spcPct val="100000"/>
              </a:lnSpc>
              <a:tabLst>
                <a:tab algn="l" pos="0"/>
              </a:tabLst>
            </a:pPr>
            <a:r>
              <a:rPr b="1" lang="en-US" sz="1200" spc="-1" strike="noStrike">
                <a:solidFill>
                  <a:srgbClr val="000000"/>
                </a:solidFill>
                <a:latin typeface="Trebuchet MS"/>
                <a:ea typeface="Calibri"/>
              </a:rPr>
              <a:t>Front End Developer</a:t>
            </a:r>
            <a:endParaRPr b="0" lang="en-US" sz="1200" spc="-1" strike="noStrike">
              <a:latin typeface="Arial"/>
            </a:endParaRPr>
          </a:p>
        </p:txBody>
      </p:sp>
      <p:sp>
        <p:nvSpPr>
          <p:cNvPr id="203" name="CustomShape 10"/>
          <p:cNvSpPr/>
          <p:nvPr/>
        </p:nvSpPr>
        <p:spPr>
          <a:xfrm>
            <a:off x="6314760" y="5834160"/>
            <a:ext cx="1590840" cy="4860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Calibri"/>
                <a:ea typeface="Calibri"/>
              </a:rPr>
              <a:t>  </a:t>
            </a:r>
            <a:r>
              <a:rPr b="0" lang="en-US" sz="1200" spc="-1" strike="noStrike">
                <a:solidFill>
                  <a:srgbClr val="000000"/>
                </a:solidFill>
                <a:latin typeface="Trebuchet MS"/>
                <a:ea typeface="Calibri"/>
              </a:rPr>
              <a:t>Shalini</a:t>
            </a:r>
            <a:r>
              <a:rPr b="1" lang="en-US" sz="1200" spc="-1" strike="noStrike">
                <a:solidFill>
                  <a:srgbClr val="000000"/>
                </a:solidFill>
                <a:latin typeface="Trebuchet MS"/>
                <a:ea typeface="Calibri"/>
              </a:rPr>
              <a:t>  </a:t>
            </a:r>
            <a:r>
              <a:rPr b="0" lang="en-US" sz="1200" spc="-1" strike="noStrike">
                <a:solidFill>
                  <a:srgbClr val="000000"/>
                </a:solidFill>
                <a:latin typeface="Trebuchet MS"/>
                <a:ea typeface="Calibri"/>
              </a:rPr>
              <a:t>Kuchya</a:t>
            </a:r>
            <a:endParaRPr b="0" lang="en-US" sz="1200" spc="-1" strike="noStrike">
              <a:latin typeface="Arial"/>
            </a:endParaRPr>
          </a:p>
          <a:p>
            <a:pPr>
              <a:lnSpc>
                <a:spcPct val="100000"/>
              </a:lnSpc>
              <a:tabLst>
                <a:tab algn="l" pos="0"/>
              </a:tabLst>
            </a:pPr>
            <a:r>
              <a:rPr b="1" lang="en-US" sz="1200" spc="-1" strike="noStrike">
                <a:solidFill>
                  <a:srgbClr val="000000"/>
                </a:solidFill>
                <a:latin typeface="Trebuchet MS"/>
                <a:ea typeface="Calibri"/>
              </a:rPr>
              <a:t>  </a:t>
            </a:r>
            <a:r>
              <a:rPr b="1" lang="en-US" sz="1200" spc="-1" strike="noStrike">
                <a:solidFill>
                  <a:srgbClr val="000000"/>
                </a:solidFill>
                <a:latin typeface="Trebuchet MS"/>
                <a:ea typeface="Calibri"/>
              </a:rPr>
              <a:t>Data Analyst</a:t>
            </a:r>
            <a:endParaRPr b="0" lang="en-US" sz="1200" spc="-1" strike="noStrike">
              <a:latin typeface="Arial"/>
            </a:endParaRPr>
          </a:p>
        </p:txBody>
      </p:sp>
      <p:pic>
        <p:nvPicPr>
          <p:cNvPr id="204" name="Picture 2" descr="https://media.discordapp.net/attachments/944146217007472660/945666236057010196/1605491356348.png"/>
          <p:cNvPicPr/>
          <p:nvPr/>
        </p:nvPicPr>
        <p:blipFill>
          <a:blip r:embed="rId5"/>
          <a:stretch/>
        </p:blipFill>
        <p:spPr>
          <a:xfrm>
            <a:off x="3455280" y="1489320"/>
            <a:ext cx="1696320" cy="1521360"/>
          </a:xfrm>
          <a:prstGeom prst="rect">
            <a:avLst/>
          </a:prstGeom>
          <a:ln>
            <a:noFill/>
          </a:ln>
        </p:spPr>
      </p:pic>
      <p:pic>
        <p:nvPicPr>
          <p:cNvPr id="205" name="Picture 8" descr=""/>
          <p:cNvPicPr/>
          <p:nvPr/>
        </p:nvPicPr>
        <p:blipFill>
          <a:blip r:embed="rId6"/>
          <a:stretch/>
        </p:blipFill>
        <p:spPr>
          <a:xfrm>
            <a:off x="1054800" y="1411200"/>
            <a:ext cx="1534320" cy="1684800"/>
          </a:xfrm>
          <a:prstGeom prst="rect">
            <a:avLst/>
          </a:prstGeom>
          <a:ln>
            <a:noFill/>
          </a:ln>
        </p:spPr>
      </p:pic>
      <p:sp>
        <p:nvSpPr>
          <p:cNvPr id="206" name="CustomShape 11"/>
          <p:cNvSpPr/>
          <p:nvPr/>
        </p:nvSpPr>
        <p:spPr>
          <a:xfrm>
            <a:off x="155520" y="-144360"/>
            <a:ext cx="304560" cy="304560"/>
          </a:xfrm>
          <a:prstGeom prst="rect">
            <a:avLst/>
          </a:prstGeom>
          <a:noFill/>
          <a:ln>
            <a:noFill/>
          </a:ln>
        </p:spPr>
        <p:style>
          <a:lnRef idx="0"/>
          <a:fillRef idx="0"/>
          <a:effectRef idx="0"/>
          <a:fontRef idx="minor"/>
        </p:style>
      </p:sp>
      <p:pic>
        <p:nvPicPr>
          <p:cNvPr id="207" name="Picture 10" descr=""/>
          <p:cNvPicPr/>
          <p:nvPr/>
        </p:nvPicPr>
        <p:blipFill>
          <a:blip r:embed="rId7"/>
          <a:srcRect l="8431" t="8549" r="9511" b="5068"/>
          <a:stretch/>
        </p:blipFill>
        <p:spPr>
          <a:xfrm>
            <a:off x="3744720" y="4339080"/>
            <a:ext cx="1531440" cy="1460160"/>
          </a:xfrm>
          <a:prstGeom prst="rect">
            <a:avLst/>
          </a:prstGeom>
          <a:ln>
            <a:noFill/>
          </a:ln>
        </p:spPr>
      </p:pic>
      <p:sp>
        <p:nvSpPr>
          <p:cNvPr id="208" name="CustomShape 12"/>
          <p:cNvSpPr/>
          <p:nvPr/>
        </p:nvSpPr>
        <p:spPr>
          <a:xfrm>
            <a:off x="307800" y="7920"/>
            <a:ext cx="304560" cy="304560"/>
          </a:xfrm>
          <a:prstGeom prst="rect">
            <a:avLst/>
          </a:prstGeom>
          <a:noFill/>
          <a:ln>
            <a:noFill/>
          </a:ln>
        </p:spPr>
        <p:style>
          <a:lnRef idx="0"/>
          <a:fillRef idx="0"/>
          <a:effectRef idx="0"/>
          <a:fontRef idx="minor"/>
        </p:style>
      </p:sp>
      <p:sp>
        <p:nvSpPr>
          <p:cNvPr id="209" name="CustomShape 13"/>
          <p:cNvSpPr/>
          <p:nvPr/>
        </p:nvSpPr>
        <p:spPr>
          <a:xfrm>
            <a:off x="460440" y="160200"/>
            <a:ext cx="304560" cy="304560"/>
          </a:xfrm>
          <a:prstGeom prst="rect">
            <a:avLst/>
          </a:prstGeom>
          <a:noFill/>
          <a:ln>
            <a:noFill/>
          </a:ln>
        </p:spPr>
        <p:style>
          <a:lnRef idx="0"/>
          <a:fillRef idx="0"/>
          <a:effectRef idx="0"/>
          <a:fontRef idx="minor"/>
        </p:style>
      </p:sp>
      <p:pic>
        <p:nvPicPr>
          <p:cNvPr id="210" name="Picture 7" descr=""/>
          <p:cNvPicPr/>
          <p:nvPr/>
        </p:nvPicPr>
        <p:blipFill>
          <a:blip r:embed="rId8"/>
          <a:stretch/>
        </p:blipFill>
        <p:spPr>
          <a:xfrm>
            <a:off x="765000" y="5300640"/>
            <a:ext cx="468000" cy="489240"/>
          </a:xfrm>
          <a:prstGeom prst="rect">
            <a:avLst/>
          </a:prstGeom>
          <a:ln>
            <a:noFill/>
          </a:ln>
        </p:spPr>
      </p:pic>
      <p:pic>
        <p:nvPicPr>
          <p:cNvPr id="211" name="Picture 26" descr=""/>
          <p:cNvPicPr/>
          <p:nvPr/>
        </p:nvPicPr>
        <p:blipFill>
          <a:blip r:embed="rId9"/>
          <a:stretch/>
        </p:blipFill>
        <p:spPr>
          <a:xfrm>
            <a:off x="3455280" y="5495040"/>
            <a:ext cx="468000" cy="489240"/>
          </a:xfrm>
          <a:prstGeom prst="rect">
            <a:avLst/>
          </a:prstGeom>
          <a:ln>
            <a:noFill/>
          </a:ln>
        </p:spPr>
      </p:pic>
      <p:pic>
        <p:nvPicPr>
          <p:cNvPr id="212" name="Picture 28" descr=""/>
          <p:cNvPicPr/>
          <p:nvPr/>
        </p:nvPicPr>
        <p:blipFill>
          <a:blip r:embed="rId10"/>
          <a:stretch/>
        </p:blipFill>
        <p:spPr>
          <a:xfrm>
            <a:off x="8057880" y="5537520"/>
            <a:ext cx="468000" cy="489240"/>
          </a:xfrm>
          <a:prstGeom prst="rect">
            <a:avLst/>
          </a:prstGeom>
          <a:ln>
            <a:noFill/>
          </a:ln>
        </p:spPr>
      </p:pic>
      <p:pic>
        <p:nvPicPr>
          <p:cNvPr id="213" name="Picture 29" descr=""/>
          <p:cNvPicPr/>
          <p:nvPr/>
        </p:nvPicPr>
        <p:blipFill>
          <a:blip r:embed="rId11"/>
          <a:stretch/>
        </p:blipFill>
        <p:spPr>
          <a:xfrm>
            <a:off x="9959400" y="5451840"/>
            <a:ext cx="468000" cy="489240"/>
          </a:xfrm>
          <a:prstGeom prst="rect">
            <a:avLst/>
          </a:prstGeom>
          <a:ln>
            <a:noFill/>
          </a:ln>
        </p:spPr>
      </p:pic>
      <p:sp>
        <p:nvSpPr>
          <p:cNvPr id="214" name="CustomShape 14"/>
          <p:cNvSpPr/>
          <p:nvPr/>
        </p:nvSpPr>
        <p:spPr>
          <a:xfrm>
            <a:off x="3278880" y="2652840"/>
            <a:ext cx="590040" cy="417600"/>
          </a:xfrm>
          <a:prstGeom prst="ellipse">
            <a:avLst/>
          </a:prstGeom>
          <a:blipFill rotWithShape="0">
            <a:blip r:embed="rId12"/>
            <a:stretch>
              <a:fillRect l="0" t="461777" r="0" b="436444"/>
            </a:stretch>
          </a:blipFill>
          <a:ln>
            <a:noFill/>
          </a:ln>
        </p:spPr>
        <p:style>
          <a:lnRef idx="0"/>
          <a:fillRef idx="0"/>
          <a:effectRef idx="0"/>
          <a:fontRef idx="minor"/>
        </p:style>
      </p:sp>
      <p:sp>
        <p:nvSpPr>
          <p:cNvPr id="215" name="CustomShape 15"/>
          <p:cNvSpPr/>
          <p:nvPr/>
        </p:nvSpPr>
        <p:spPr>
          <a:xfrm>
            <a:off x="612720" y="312840"/>
            <a:ext cx="304560" cy="304560"/>
          </a:xfrm>
          <a:prstGeom prst="rect">
            <a:avLst/>
          </a:prstGeom>
          <a:noFill/>
          <a:ln>
            <a:noFill/>
          </a:ln>
        </p:spPr>
        <p:style>
          <a:lnRef idx="0"/>
          <a:fillRef idx="0"/>
          <a:effectRef idx="0"/>
          <a:fontRef idx="minor"/>
        </p:style>
      </p:sp>
      <p:pic>
        <p:nvPicPr>
          <p:cNvPr id="216" name="Picture 14" descr=""/>
          <p:cNvPicPr/>
          <p:nvPr/>
        </p:nvPicPr>
        <p:blipFill>
          <a:blip r:embed="rId13"/>
          <a:srcRect l="9029" t="9067" r="10901" b="18378"/>
          <a:stretch/>
        </p:blipFill>
        <p:spPr>
          <a:xfrm>
            <a:off x="8255880" y="2694600"/>
            <a:ext cx="577800" cy="450360"/>
          </a:xfrm>
          <a:prstGeom prst="rect">
            <a:avLst/>
          </a:prstGeom>
          <a:ln>
            <a:noFill/>
          </a:ln>
          <a:effectLst>
            <a:outerShdw algn="tl" blurRad="292100" dir="2700000" dist="139498" rotWithShape="0">
              <a:srgbClr val="333333">
                <a:alpha val="65000"/>
              </a:srgbClr>
            </a:outerShdw>
          </a:effectLst>
        </p:spPr>
      </p:pic>
      <p:sp>
        <p:nvSpPr>
          <p:cNvPr id="217" name="CustomShape 16"/>
          <p:cNvSpPr/>
          <p:nvPr/>
        </p:nvSpPr>
        <p:spPr>
          <a:xfrm>
            <a:off x="765000" y="465120"/>
            <a:ext cx="304560" cy="304560"/>
          </a:xfrm>
          <a:prstGeom prst="rect">
            <a:avLst/>
          </a:prstGeom>
          <a:noFill/>
          <a:ln>
            <a:noFill/>
          </a:ln>
        </p:spPr>
        <p:style>
          <a:lnRef idx="0"/>
          <a:fillRef idx="0"/>
          <a:effectRef idx="0"/>
          <a:fontRef idx="minor"/>
        </p:style>
      </p:sp>
      <p:sp>
        <p:nvSpPr>
          <p:cNvPr id="218" name="CustomShape 17"/>
          <p:cNvSpPr/>
          <p:nvPr/>
        </p:nvSpPr>
        <p:spPr>
          <a:xfrm>
            <a:off x="917640" y="617400"/>
            <a:ext cx="304560" cy="304560"/>
          </a:xfrm>
          <a:prstGeom prst="rect">
            <a:avLst/>
          </a:prstGeom>
          <a:noFill/>
          <a:ln>
            <a:noFill/>
          </a:ln>
        </p:spPr>
        <p:style>
          <a:lnRef idx="0"/>
          <a:fillRef idx="0"/>
          <a:effectRef idx="0"/>
          <a:fontRef idx="minor"/>
        </p:style>
      </p:sp>
      <p:pic>
        <p:nvPicPr>
          <p:cNvPr id="219" name="Picture 18" descr=""/>
          <p:cNvPicPr/>
          <p:nvPr/>
        </p:nvPicPr>
        <p:blipFill>
          <a:blip r:embed="rId14"/>
          <a:stretch/>
        </p:blipFill>
        <p:spPr>
          <a:xfrm>
            <a:off x="6314040" y="1459440"/>
            <a:ext cx="1451520" cy="1433520"/>
          </a:xfrm>
          <a:prstGeom prst="rect">
            <a:avLst/>
          </a:prstGeom>
          <a:ln>
            <a:noFill/>
          </a:ln>
        </p:spPr>
      </p:pic>
      <p:sp>
        <p:nvSpPr>
          <p:cNvPr id="220" name="CustomShape 18"/>
          <p:cNvSpPr/>
          <p:nvPr/>
        </p:nvSpPr>
        <p:spPr>
          <a:xfrm>
            <a:off x="6195240" y="2669040"/>
            <a:ext cx="588960" cy="426240"/>
          </a:xfrm>
          <a:prstGeom prst="ellipse">
            <a:avLst/>
          </a:prstGeom>
          <a:blipFill rotWithShape="0">
            <a:blip r:embed="rId15"/>
            <a:stretch>
              <a:fillRect/>
            </a:stretch>
          </a:blipFill>
          <a:ln>
            <a:noFill/>
          </a:ln>
        </p:spPr>
        <p:style>
          <a:lnRef idx="0"/>
          <a:fillRef idx="0"/>
          <a:effectRef idx="0"/>
          <a:fontRef idx="minor"/>
        </p:style>
      </p:sp>
      <p:pic>
        <p:nvPicPr>
          <p:cNvPr id="221" name="Picture 19" descr=""/>
          <p:cNvPicPr/>
          <p:nvPr/>
        </p:nvPicPr>
        <p:blipFill>
          <a:blip r:embed="rId16"/>
          <a:stretch/>
        </p:blipFill>
        <p:spPr>
          <a:xfrm>
            <a:off x="6162840" y="4279320"/>
            <a:ext cx="1498320" cy="1575360"/>
          </a:xfrm>
          <a:prstGeom prst="rect">
            <a:avLst/>
          </a:prstGeom>
          <a:ln>
            <a:noFill/>
          </a:ln>
        </p:spPr>
      </p:pic>
      <p:pic>
        <p:nvPicPr>
          <p:cNvPr id="222" name="Picture 40" descr=""/>
          <p:cNvPicPr/>
          <p:nvPr/>
        </p:nvPicPr>
        <p:blipFill>
          <a:blip r:embed="rId17"/>
          <a:stretch/>
        </p:blipFill>
        <p:spPr>
          <a:xfrm>
            <a:off x="5928480" y="5577480"/>
            <a:ext cx="468000" cy="489240"/>
          </a:xfrm>
          <a:prstGeom prst="rect">
            <a:avLst/>
          </a:prstGeom>
          <a:ln>
            <a:noFill/>
          </a:ln>
        </p:spPr>
      </p:pic>
      <p:sp>
        <p:nvSpPr>
          <p:cNvPr id="223" name="CustomShape 19"/>
          <p:cNvSpPr/>
          <p:nvPr/>
        </p:nvSpPr>
        <p:spPr>
          <a:xfrm>
            <a:off x="934200" y="2675160"/>
            <a:ext cx="597600" cy="387000"/>
          </a:xfrm>
          <a:prstGeom prst="ellipse">
            <a:avLst/>
          </a:prstGeom>
          <a:blipFill rotWithShape="0">
            <a:blip r:embed="rId18"/>
            <a:stretch>
              <a:fillRect/>
            </a:stretch>
          </a:blipFill>
          <a:ln>
            <a:noFill/>
          </a:ln>
        </p:spPr>
        <p:style>
          <a:lnRef idx="0"/>
          <a:fillRef idx="0"/>
          <a:effectRef idx="0"/>
          <a:fontRef idx="minor"/>
        </p:style>
      </p:sp>
      <p:sp>
        <p:nvSpPr>
          <p:cNvPr id="224" name="CustomShape 20"/>
          <p:cNvSpPr/>
          <p:nvPr/>
        </p:nvSpPr>
        <p:spPr>
          <a:xfrm>
            <a:off x="8711280" y="3127320"/>
            <a:ext cx="1433880" cy="72972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GB" sz="1800" spc="-1" strike="noStrike">
                <a:solidFill>
                  <a:srgbClr val="000000"/>
                </a:solidFill>
                <a:latin typeface="Calibri"/>
                <a:ea typeface="Calibri"/>
              </a:rPr>
              <a:t> </a:t>
            </a:r>
            <a:r>
              <a:rPr b="0" lang="en-GB" sz="1200" spc="-1" strike="noStrike">
                <a:solidFill>
                  <a:srgbClr val="000000"/>
                </a:solidFill>
                <a:latin typeface="Trebuchet MS"/>
                <a:ea typeface="Calibri"/>
              </a:rPr>
              <a:t>Noro Chalise</a:t>
            </a:r>
            <a:endParaRPr b="0" lang="en-US" sz="1200" spc="-1" strike="noStrike">
              <a:latin typeface="Arial"/>
            </a:endParaRPr>
          </a:p>
          <a:p>
            <a:pPr>
              <a:lnSpc>
                <a:spcPct val="100000"/>
              </a:lnSpc>
              <a:tabLst>
                <a:tab algn="l" pos="0"/>
              </a:tabLst>
            </a:pPr>
            <a:r>
              <a:rPr b="1" lang="en-GB" sz="1200" spc="-1" strike="noStrike">
                <a:solidFill>
                  <a:srgbClr val="000000"/>
                </a:solidFill>
                <a:latin typeface="Trebuchet MS"/>
                <a:ea typeface="Calibri"/>
              </a:rPr>
              <a:t>Project Team Lead</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93</TotalTime>
  <Application>LibreOffice/6.4.7.2$Linux_X86_64 LibreOffice_project/40$Build-2</Application>
  <Words>440</Words>
  <Paragraphs>47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2022-02-22T19:02:27Z</dcterms:created>
  <dc:creator>Noro</dc:creator>
  <dc:description/>
  <dc:language>en-US</dc:language>
  <cp:lastModifiedBy/>
  <dcterms:modified xsi:type="dcterms:W3CDTF">2022-02-23T03:08:22Z</dcterms:modified>
  <cp:revision>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4</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